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4" r:id="rId4"/>
    <p:sldId id="260" r:id="rId5"/>
    <p:sldId id="258" r:id="rId6"/>
    <p:sldId id="262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EAB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456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D06DA-80DD-4378-A177-5DD0AAFC94E7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99D67-65D7-4EB2-83DA-C31BA13874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D06DA-80DD-4378-A177-5DD0AAFC94E7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99D67-65D7-4EB2-83DA-C31BA13874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D06DA-80DD-4378-A177-5DD0AAFC94E7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99D67-65D7-4EB2-83DA-C31BA13874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D06DA-80DD-4378-A177-5DD0AAFC94E7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99D67-65D7-4EB2-83DA-C31BA13874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D06DA-80DD-4378-A177-5DD0AAFC94E7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99D67-65D7-4EB2-83DA-C31BA13874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D06DA-80DD-4378-A177-5DD0AAFC94E7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99D67-65D7-4EB2-83DA-C31BA13874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D06DA-80DD-4378-A177-5DD0AAFC94E7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99D67-65D7-4EB2-83DA-C31BA13874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D06DA-80DD-4378-A177-5DD0AAFC94E7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99D67-65D7-4EB2-83DA-C31BA13874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D06DA-80DD-4378-A177-5DD0AAFC94E7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99D67-65D7-4EB2-83DA-C31BA13874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D06DA-80DD-4378-A177-5DD0AAFC94E7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99D67-65D7-4EB2-83DA-C31BA13874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D06DA-80DD-4378-A177-5DD0AAFC94E7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99D67-65D7-4EB2-83DA-C31BA13874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EEA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D06DA-80DD-4378-A177-5DD0AAFC94E7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99D67-65D7-4EB2-83DA-C31BA13874D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42910" y="642918"/>
            <a:ext cx="771530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2580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Особенности организации  регионального этапа Всероссийского конкурса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2580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программ и методических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кейсов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25800" algn="l"/>
              </a:tabLst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2580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25800" algn="l"/>
              </a:tabLst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2580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«Лучшая программа организации отдыха детей и их оздоровления»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28926" y="6357958"/>
            <a:ext cx="6072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</a:t>
            </a:r>
            <a:r>
              <a:rPr lang="ru-RU" dirty="0" smtClean="0"/>
              <a:t>т. методист ГБОУ ДО СО СДДЮТ </a:t>
            </a:r>
            <a:r>
              <a:rPr lang="ru-RU" dirty="0" err="1" smtClean="0"/>
              <a:t>Тибатина</a:t>
            </a:r>
            <a:r>
              <a:rPr lang="ru-RU" dirty="0" smtClean="0"/>
              <a:t> Ю.В. </a:t>
            </a:r>
            <a:endParaRPr lang="ru-RU" dirty="0"/>
          </a:p>
        </p:txBody>
      </p:sp>
      <p:pic>
        <p:nvPicPr>
          <p:cNvPr id="6" name="Рисунок 5" descr="F:\Юля\ОФОРМЛЕНИЕ\old\рисунки\Эмблемы\p-g2000.jpg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31228"/>
          <a:stretch>
            <a:fillRect/>
          </a:stretch>
        </p:blipFill>
        <p:spPr bwMode="auto">
          <a:xfrm>
            <a:off x="3000364" y="2643182"/>
            <a:ext cx="2286016" cy="1483341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14282" y="1571612"/>
            <a:ext cx="8786874" cy="501675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4.2.2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Программы палаточных лагерей 2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/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 победитель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</a:t>
            </a:r>
            <a:endParaRPr kumimoji="0" lang="ru-RU" sz="20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4.2.3. Программы лагерей с дневным пребыванием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15 /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 победителя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</a:t>
            </a:r>
            <a:endParaRPr kumimoji="0" lang="ru-RU" sz="20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4.2.5. Программы детских специализированных (профильных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лагерей  3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4.2.6. Программы детских лагерей различной тематической направленности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  /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 победитель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</a:t>
            </a:r>
            <a:endParaRPr kumimoji="0" lang="ru-RU" sz="20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4.2.7. Методические кейсы организаций отдыха детей и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их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оздоровления 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5 /</a:t>
            </a:r>
            <a:r>
              <a:rPr lang="ru-RU" sz="2000" b="1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1 победитель</a:t>
            </a:r>
            <a:r>
              <a:rPr lang="ru-RU" sz="2000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/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4.2.8. Информационно-методические сборники по организации отдыха детей и их оздоровления 2 – 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нет победителей и призёров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4.3.9. Дополнительные общеобразовательные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общеразвивающие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программы, реализуемые в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организаниях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отдыха 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д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етей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их оздоровления в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соответстви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 направленностями дополнительного образования. 2 - 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нет победителей и призёров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4.2.10. Инклюзивные программы организаций отдыха и оздоровления детей 1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428604"/>
            <a:ext cx="7858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 конкурсе приняло участие  37 программ, методических кейсов и сборников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1"/>
          <p:cNvSpPr>
            <a:spLocks noChangeArrowheads="1"/>
          </p:cNvSpPr>
          <p:nvPr/>
        </p:nvSpPr>
        <p:spPr bwMode="auto">
          <a:xfrm>
            <a:off x="285720" y="1500174"/>
            <a:ext cx="8715436" cy="489364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6.1.1.Заявку (Приложение 1), заверенную подписью и печатью руководителя организации (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формате 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</a:t>
            </a:r>
            <a:r>
              <a:rPr kumimoji="0" lang="ru-RU" sz="2400" b="1" i="0" u="sng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ord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</a:t>
            </a:r>
            <a:r>
              <a:rPr kumimoji="0" lang="en-US" sz="2400" b="1" i="0" u="sng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pdf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6.1.2. Аннотацию конкурсной работы в произвольной форме (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формате </a:t>
            </a:r>
            <a:r>
              <a:rPr kumimoji="0" lang="ru-RU" sz="2400" b="1" i="0" u="sng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word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шрифт 12, интервал 1,5,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не более 1 страницы);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6.1.3. Согласие на обработку персональных данных (Приложение 2</a:t>
            </a:r>
            <a:r>
              <a:rPr kumimoji="0" lang="ru-RU" sz="2400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от каждого лица,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информация о котором содержится в заявке (в формате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pdf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);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6.1.4. Информационную карту (Приложение 3) (в формате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word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);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6.1.5. Текст конкурсной работы (программы) оформляется в  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формате </a:t>
            </a:r>
            <a:r>
              <a:rPr kumimoji="0" lang="ru-RU" sz="2400" b="1" i="0" u="sng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word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(шрифт 12, интервал 1,5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142852"/>
            <a:ext cx="81439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Arial" pitchFamily="34" charset="0"/>
                <a:cs typeface="Arial" pitchFamily="34" charset="0"/>
              </a:rPr>
              <a:t>Положение нашего конкурса повторяет пункты положения Всероссийского конкурса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4071942"/>
          <a:ext cx="8643998" cy="2243328"/>
        </p:xfrm>
        <a:graphic>
          <a:graphicData uri="http://schemas.openxmlformats.org/drawingml/2006/table">
            <a:tbl>
              <a:tblPr/>
              <a:tblGrid>
                <a:gridCol w="4243417"/>
                <a:gridCol w="4400581"/>
              </a:tblGrid>
              <a:tr h="4095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Методические кейсы организаций отдыха детей и их оздоровления  </a:t>
                      </a: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Сборник методических материалов «Лето 2023»</a:t>
                      </a: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8849" name="Rectangle 1"/>
          <p:cNvSpPr>
            <a:spLocks noChangeArrowheads="1"/>
          </p:cNvSpPr>
          <p:nvPr/>
        </p:nvSpPr>
        <p:spPr bwMode="auto">
          <a:xfrm>
            <a:off x="285720" y="428604"/>
            <a:ext cx="842968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Несоответствие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ыбранной номинации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</a:t>
            </a: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заявке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14514" y="2786058"/>
            <a:ext cx="69294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д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анных в </a:t>
            </a: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информационной карте</a:t>
            </a:r>
            <a:endParaRPr lang="ru-RU" sz="3200" b="1" u="sng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rot="5400000">
            <a:off x="964381" y="2393149"/>
            <a:ext cx="2071702" cy="12858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>
            <a:off x="6464313" y="3964785"/>
            <a:ext cx="1072364" cy="7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142852"/>
            <a:ext cx="81439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Arial" pitchFamily="34" charset="0"/>
                <a:cs typeface="Arial" pitchFamily="34" charset="0"/>
              </a:rPr>
              <a:t>Положение нашего конкурса повторяет пункты положения Всероссийского конкурса</a:t>
            </a:r>
          </a:p>
        </p:txBody>
      </p:sp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142844" y="1428736"/>
            <a:ext cx="8858312" cy="501675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актуальность (степень важности, значимости представленных материалов 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настоящее время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);   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обоснование</a:t>
            </a:r>
            <a:endParaRPr kumimoji="0" lang="ru-RU" sz="2000" b="1" i="0" u="sng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целостность, логичность, полнота изложения (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определяется последовательность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структурное изложение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полнота 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содержания;)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*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инновационность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нововведения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сфере организации отдыха и оздоровления детей);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методическая обоснованность (в соответствии с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общедидактическими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общеметодическими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принципами, методами);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учет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возрастных, индивидуальных, этнокультурных 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особенностей детей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результативность (реализация поставленных задач);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формы контроля </a:t>
            </a:r>
            <a:endParaRPr kumimoji="0" lang="ru-RU" sz="2000" b="1" i="0" u="sng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ресурсное обеспечение (наличие и качество методического обеспечения);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создание положительной репутации (наличие положительных откликов);</a:t>
            </a:r>
            <a:endParaRPr kumimoji="0" lang="ru-RU" sz="2000" b="1" i="0" u="sng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возможность использования в практической деятельности.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1"/>
          <p:cNvSpPr>
            <a:spLocks noChangeArrowheads="1"/>
          </p:cNvSpPr>
          <p:nvPr/>
        </p:nvSpPr>
        <p:spPr bwMode="auto">
          <a:xfrm>
            <a:off x="285720" y="285728"/>
            <a:ext cx="8572592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Кейс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 это 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единый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информационно-методическим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комплексом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кейс содержит </a:t>
            </a: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все необходимые </a:t>
            </a:r>
            <a:endParaRPr kumimoji="0" lang="ru-RU" sz="32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нормативно-правовые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методические,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психолого-педагогические 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информационно-аналитические </a:t>
            </a: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материалы</a:t>
            </a:r>
            <a:endParaRPr kumimoji="0" lang="ru-RU" sz="32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/>
          <a:srcRect l="17305" t="14241" r="63707" b="21517"/>
          <a:stretch>
            <a:fillRect/>
          </a:stretch>
        </p:blipFill>
        <p:spPr bwMode="auto">
          <a:xfrm>
            <a:off x="6858016" y="3000372"/>
            <a:ext cx="2000264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14282" y="5143512"/>
            <a:ext cx="54292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Большое количество </a:t>
            </a:r>
            <a:r>
              <a:rPr lang="ru-RU" sz="2800" dirty="0" smtClean="0"/>
              <a:t>документов </a:t>
            </a:r>
            <a:r>
              <a:rPr lang="ru-RU" sz="2800" dirty="0"/>
              <a:t>которые не систематизированы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F:\Юля\ОФОРМЛЕНИЕ\old\рисунки\Эмблемы\p-g2000.jpg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31228"/>
          <a:stretch>
            <a:fillRect/>
          </a:stretch>
        </p:blipFill>
        <p:spPr bwMode="auto">
          <a:xfrm>
            <a:off x="2857488" y="1285860"/>
            <a:ext cx="4214842" cy="2840663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85720" y="4500570"/>
            <a:ext cx="864399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3225800" algn="l"/>
              </a:tabLst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Секретарь 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регионального 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этапа Всероссийского конкурса</a:t>
            </a:r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225800" algn="l"/>
              </a:tabLst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программ и методических 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кейсов  «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Лучшая программа организации отдыха детей и их оздоровления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»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225800" algn="l"/>
              </a:tabLst>
            </a:pPr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225800" algn="l"/>
              </a:tabLst>
            </a:pP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Тибатина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Ю.В.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методист ГБОУ ДО СО СДДЮТ 3320751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доб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224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 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282" y="571480"/>
            <a:ext cx="6215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БЛАГОДАРЮ!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452</TotalTime>
  <Words>462</Words>
  <Application>Microsoft Office PowerPoint</Application>
  <PresentationFormat>Экран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Методист</dc:creator>
  <cp:lastModifiedBy>Методист</cp:lastModifiedBy>
  <cp:revision>47</cp:revision>
  <dcterms:created xsi:type="dcterms:W3CDTF">2023-10-10T10:25:17Z</dcterms:created>
  <dcterms:modified xsi:type="dcterms:W3CDTF">2023-10-11T11:11:12Z</dcterms:modified>
</cp:coreProperties>
</file>