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7629DD-E81B-4285-8D44-9EE6B203ADE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E0575C-2ADA-4C32-AA77-49944EE1F9C5}">
      <dgm:prSet phldrT="[Текст]"/>
      <dgm:spPr/>
      <dgm:t>
        <a:bodyPr/>
        <a:lstStyle/>
        <a:p>
          <a:r>
            <a:rPr lang="ru-RU" dirty="0" smtClean="0"/>
            <a:t>Закрепление за ребенком права получить услугу в соответствии с его выбором</a:t>
          </a:r>
          <a:endParaRPr lang="ru-RU" dirty="0"/>
        </a:p>
      </dgm:t>
    </dgm:pt>
    <dgm:pt modelId="{A782E196-69B7-4220-9E62-FBAB7919AA33}" type="parTrans" cxnId="{CE5C964E-00A9-4005-9AEF-24C459129636}">
      <dgm:prSet/>
      <dgm:spPr/>
      <dgm:t>
        <a:bodyPr/>
        <a:lstStyle/>
        <a:p>
          <a:endParaRPr lang="ru-RU"/>
        </a:p>
      </dgm:t>
    </dgm:pt>
    <dgm:pt modelId="{938F465B-C385-4617-86B4-5C4C93BFBBBD}" type="sibTrans" cxnId="{CE5C964E-00A9-4005-9AEF-24C459129636}">
      <dgm:prSet/>
      <dgm:spPr/>
      <dgm:t>
        <a:bodyPr/>
        <a:lstStyle/>
        <a:p>
          <a:endParaRPr lang="ru-RU"/>
        </a:p>
      </dgm:t>
    </dgm:pt>
    <dgm:pt modelId="{C2FFDDC4-2414-46DE-BA53-B0FB9D543FC3}">
      <dgm:prSet/>
      <dgm:spPr/>
      <dgm:t>
        <a:bodyPr/>
        <a:lstStyle/>
        <a:p>
          <a:r>
            <a:rPr lang="ru-RU" dirty="0" smtClean="0"/>
            <a:t>Учет индивидуальных потребностей детей, ориентация на спрос, а не на «продажу» имеющихся невостребованных детьми услуг</a:t>
          </a:r>
          <a:endParaRPr lang="ru-RU" dirty="0"/>
        </a:p>
      </dgm:t>
    </dgm:pt>
    <dgm:pt modelId="{BC62250A-A9BD-4B7A-9295-469C7D492C8D}" type="parTrans" cxnId="{46281DB9-CAD5-4701-95A7-FDFE7367A829}">
      <dgm:prSet/>
      <dgm:spPr/>
      <dgm:t>
        <a:bodyPr/>
        <a:lstStyle/>
        <a:p>
          <a:endParaRPr lang="ru-RU"/>
        </a:p>
      </dgm:t>
    </dgm:pt>
    <dgm:pt modelId="{45655F2B-3DE3-49CF-AE78-D6248B7D602E}" type="sibTrans" cxnId="{46281DB9-CAD5-4701-95A7-FDFE7367A829}">
      <dgm:prSet/>
      <dgm:spPr/>
      <dgm:t>
        <a:bodyPr/>
        <a:lstStyle/>
        <a:p>
          <a:endParaRPr lang="ru-RU"/>
        </a:p>
      </dgm:t>
    </dgm:pt>
    <dgm:pt modelId="{710EC0A7-9507-4F2D-ABBB-ECFFDED15F1B}">
      <dgm:prSet/>
      <dgm:spPr/>
      <dgm:t>
        <a:bodyPr/>
        <a:lstStyle/>
        <a:p>
          <a:r>
            <a:rPr lang="ru-RU" dirty="0" smtClean="0"/>
            <a:t>Общественно-профессиональная оценка качества программ (при необходимости, их </a:t>
          </a:r>
          <a:r>
            <a:rPr lang="ru-RU" dirty="0" err="1" smtClean="0"/>
            <a:t>рейтингование</a:t>
          </a:r>
          <a:r>
            <a:rPr lang="ru-RU" dirty="0" smtClean="0"/>
            <a:t>)</a:t>
          </a:r>
          <a:endParaRPr lang="ru-RU" dirty="0"/>
        </a:p>
      </dgm:t>
    </dgm:pt>
    <dgm:pt modelId="{0DD17591-AFE4-4431-A7A1-51D4A78E4F41}" type="parTrans" cxnId="{26EA32B2-6224-447B-ABF5-E9B1B30DBFC4}">
      <dgm:prSet/>
      <dgm:spPr/>
      <dgm:t>
        <a:bodyPr/>
        <a:lstStyle/>
        <a:p>
          <a:endParaRPr lang="ru-RU"/>
        </a:p>
      </dgm:t>
    </dgm:pt>
    <dgm:pt modelId="{84247C95-E86F-4BD0-8600-5325D5A5A91D}" type="sibTrans" cxnId="{26EA32B2-6224-447B-ABF5-E9B1B30DBFC4}">
      <dgm:prSet/>
      <dgm:spPr/>
      <dgm:t>
        <a:bodyPr/>
        <a:lstStyle/>
        <a:p>
          <a:endParaRPr lang="ru-RU"/>
        </a:p>
      </dgm:t>
    </dgm:pt>
    <dgm:pt modelId="{3549571B-6D3B-407D-928C-645873DD9F79}">
      <dgm:prSet/>
      <dgm:spPr/>
      <dgm:t>
        <a:bodyPr/>
        <a:lstStyle/>
        <a:p>
          <a:r>
            <a:rPr lang="ru-RU" dirty="0" smtClean="0"/>
            <a:t>Закрепление соответствующих организационных и финансовых ресурсов, обеспечивающих сертификат</a:t>
          </a:r>
          <a:endParaRPr lang="ru-RU" dirty="0"/>
        </a:p>
      </dgm:t>
    </dgm:pt>
    <dgm:pt modelId="{827C9B89-1722-444A-8721-EFE113D9D190}" type="parTrans" cxnId="{199DA050-FA08-4BB8-8A9A-C9E9FE93FB62}">
      <dgm:prSet/>
      <dgm:spPr/>
      <dgm:t>
        <a:bodyPr/>
        <a:lstStyle/>
        <a:p>
          <a:endParaRPr lang="ru-RU"/>
        </a:p>
      </dgm:t>
    </dgm:pt>
    <dgm:pt modelId="{094569BC-4BEA-4A98-810F-A396F8AB23F4}" type="sibTrans" cxnId="{199DA050-FA08-4BB8-8A9A-C9E9FE93FB62}">
      <dgm:prSet/>
      <dgm:spPr/>
      <dgm:t>
        <a:bodyPr/>
        <a:lstStyle/>
        <a:p>
          <a:endParaRPr lang="ru-RU"/>
        </a:p>
      </dgm:t>
    </dgm:pt>
    <dgm:pt modelId="{5C2FB267-A4D2-4A47-B904-90886B4FBDE0}" type="pres">
      <dgm:prSet presAssocID="{2E7629DD-E81B-4285-8D44-9EE6B203ADEE}" presName="Name0" presStyleCnt="0">
        <dgm:presLayoutVars>
          <dgm:dir/>
          <dgm:resizeHandles/>
        </dgm:presLayoutVars>
      </dgm:prSet>
      <dgm:spPr/>
    </dgm:pt>
    <dgm:pt modelId="{7398E5CE-875A-4498-B6F4-C3053F1E316F}" type="pres">
      <dgm:prSet presAssocID="{24E0575C-2ADA-4C32-AA77-49944EE1F9C5}" presName="compNode" presStyleCnt="0"/>
      <dgm:spPr/>
    </dgm:pt>
    <dgm:pt modelId="{E6E4570C-B176-4720-BF48-45B24B7177B2}" type="pres">
      <dgm:prSet presAssocID="{24E0575C-2ADA-4C32-AA77-49944EE1F9C5}" presName="dummyConnPt" presStyleCnt="0"/>
      <dgm:spPr/>
    </dgm:pt>
    <dgm:pt modelId="{5B780517-1D6F-4B9D-95B5-C380CA1B5ABC}" type="pres">
      <dgm:prSet presAssocID="{24E0575C-2ADA-4C32-AA77-49944EE1F9C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F3A5F-42B7-4423-9BCD-2B2420A30903}" type="pres">
      <dgm:prSet presAssocID="{938F465B-C385-4617-86B4-5C4C93BFBBBD}" presName="sibTrans" presStyleLbl="bgSibTrans2D1" presStyleIdx="0" presStyleCnt="3"/>
      <dgm:spPr/>
    </dgm:pt>
    <dgm:pt modelId="{1632005C-F38D-4511-8D4A-999294C5095D}" type="pres">
      <dgm:prSet presAssocID="{C2FFDDC4-2414-46DE-BA53-B0FB9D543FC3}" presName="compNode" presStyleCnt="0"/>
      <dgm:spPr/>
    </dgm:pt>
    <dgm:pt modelId="{A754ACCC-34B0-4AFC-A5B2-F713DCBA0C4C}" type="pres">
      <dgm:prSet presAssocID="{C2FFDDC4-2414-46DE-BA53-B0FB9D543FC3}" presName="dummyConnPt" presStyleCnt="0"/>
      <dgm:spPr/>
    </dgm:pt>
    <dgm:pt modelId="{530DED84-36EE-4AA2-B4B8-3087EA18625A}" type="pres">
      <dgm:prSet presAssocID="{C2FFDDC4-2414-46DE-BA53-B0FB9D543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6C7DE-3A97-41FF-BC35-487CED5AB480}" type="pres">
      <dgm:prSet presAssocID="{45655F2B-3DE3-49CF-AE78-D6248B7D602E}" presName="sibTrans" presStyleLbl="bgSibTrans2D1" presStyleIdx="1" presStyleCnt="3"/>
      <dgm:spPr/>
    </dgm:pt>
    <dgm:pt modelId="{64625546-C696-46F7-973D-506B2563A257}" type="pres">
      <dgm:prSet presAssocID="{710EC0A7-9507-4F2D-ABBB-ECFFDED15F1B}" presName="compNode" presStyleCnt="0"/>
      <dgm:spPr/>
    </dgm:pt>
    <dgm:pt modelId="{F2DFFC69-255A-44B9-9942-E8A357C4B053}" type="pres">
      <dgm:prSet presAssocID="{710EC0A7-9507-4F2D-ABBB-ECFFDED15F1B}" presName="dummyConnPt" presStyleCnt="0"/>
      <dgm:spPr/>
    </dgm:pt>
    <dgm:pt modelId="{E3602A43-708C-492D-98F2-752CF4FCE3FE}" type="pres">
      <dgm:prSet presAssocID="{710EC0A7-9507-4F2D-ABBB-ECFFDED15F1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D8A6E-825B-4C6B-BA79-629B562D33F1}" type="pres">
      <dgm:prSet presAssocID="{84247C95-E86F-4BD0-8600-5325D5A5A91D}" presName="sibTrans" presStyleLbl="bgSibTrans2D1" presStyleIdx="2" presStyleCnt="3"/>
      <dgm:spPr/>
    </dgm:pt>
    <dgm:pt modelId="{9D82992D-17C7-4603-9DE7-027259903A2F}" type="pres">
      <dgm:prSet presAssocID="{3549571B-6D3B-407D-928C-645873DD9F79}" presName="compNode" presStyleCnt="0"/>
      <dgm:spPr/>
    </dgm:pt>
    <dgm:pt modelId="{605B0DE1-9D27-4124-9E87-C8DB55F9AFE6}" type="pres">
      <dgm:prSet presAssocID="{3549571B-6D3B-407D-928C-645873DD9F79}" presName="dummyConnPt" presStyleCnt="0"/>
      <dgm:spPr/>
    </dgm:pt>
    <dgm:pt modelId="{E940C8A5-335A-43CF-A2C8-E1E89C10DBA7}" type="pres">
      <dgm:prSet presAssocID="{3549571B-6D3B-407D-928C-645873DD9F7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5C964E-00A9-4005-9AEF-24C459129636}" srcId="{2E7629DD-E81B-4285-8D44-9EE6B203ADEE}" destId="{24E0575C-2ADA-4C32-AA77-49944EE1F9C5}" srcOrd="0" destOrd="0" parTransId="{A782E196-69B7-4220-9E62-FBAB7919AA33}" sibTransId="{938F465B-C385-4617-86B4-5C4C93BFBBBD}"/>
    <dgm:cxn modelId="{2624D569-EA6F-453F-B6AD-E55A99BD4482}" type="presOf" srcId="{C2FFDDC4-2414-46DE-BA53-B0FB9D543FC3}" destId="{530DED84-36EE-4AA2-B4B8-3087EA18625A}" srcOrd="0" destOrd="0" presId="urn:microsoft.com/office/officeart/2005/8/layout/bProcess4"/>
    <dgm:cxn modelId="{8A4C4BCF-F256-436C-81D3-AE3D1A746009}" type="presOf" srcId="{710EC0A7-9507-4F2D-ABBB-ECFFDED15F1B}" destId="{E3602A43-708C-492D-98F2-752CF4FCE3FE}" srcOrd="0" destOrd="0" presId="urn:microsoft.com/office/officeart/2005/8/layout/bProcess4"/>
    <dgm:cxn modelId="{4DEDFD04-2B2E-4396-B038-CC4B35152E51}" type="presOf" srcId="{938F465B-C385-4617-86B4-5C4C93BFBBBD}" destId="{59AF3A5F-42B7-4423-9BCD-2B2420A30903}" srcOrd="0" destOrd="0" presId="urn:microsoft.com/office/officeart/2005/8/layout/bProcess4"/>
    <dgm:cxn modelId="{021FC66F-D708-4630-8C61-36D281681FC5}" type="presOf" srcId="{3549571B-6D3B-407D-928C-645873DD9F79}" destId="{E940C8A5-335A-43CF-A2C8-E1E89C10DBA7}" srcOrd="0" destOrd="0" presId="urn:microsoft.com/office/officeart/2005/8/layout/bProcess4"/>
    <dgm:cxn modelId="{199DA050-FA08-4BB8-8A9A-C9E9FE93FB62}" srcId="{2E7629DD-E81B-4285-8D44-9EE6B203ADEE}" destId="{3549571B-6D3B-407D-928C-645873DD9F79}" srcOrd="3" destOrd="0" parTransId="{827C9B89-1722-444A-8721-EFE113D9D190}" sibTransId="{094569BC-4BEA-4A98-810F-A396F8AB23F4}"/>
    <dgm:cxn modelId="{6406B622-0CFC-4FB9-97EA-0E3EDE1D1553}" type="presOf" srcId="{24E0575C-2ADA-4C32-AA77-49944EE1F9C5}" destId="{5B780517-1D6F-4B9D-95B5-C380CA1B5ABC}" srcOrd="0" destOrd="0" presId="urn:microsoft.com/office/officeart/2005/8/layout/bProcess4"/>
    <dgm:cxn modelId="{E7A45DD4-8DE7-4554-B528-ACC6E801A278}" type="presOf" srcId="{84247C95-E86F-4BD0-8600-5325D5A5A91D}" destId="{836D8A6E-825B-4C6B-BA79-629B562D33F1}" srcOrd="0" destOrd="0" presId="urn:microsoft.com/office/officeart/2005/8/layout/bProcess4"/>
    <dgm:cxn modelId="{974DCE32-30F2-42AC-B912-B3F605043264}" type="presOf" srcId="{45655F2B-3DE3-49CF-AE78-D6248B7D602E}" destId="{1E06C7DE-3A97-41FF-BC35-487CED5AB480}" srcOrd="0" destOrd="0" presId="urn:microsoft.com/office/officeart/2005/8/layout/bProcess4"/>
    <dgm:cxn modelId="{8C7645FF-EC51-4181-8DD0-F969AFDE1921}" type="presOf" srcId="{2E7629DD-E81B-4285-8D44-9EE6B203ADEE}" destId="{5C2FB267-A4D2-4A47-B904-90886B4FBDE0}" srcOrd="0" destOrd="0" presId="urn:microsoft.com/office/officeart/2005/8/layout/bProcess4"/>
    <dgm:cxn modelId="{26EA32B2-6224-447B-ABF5-E9B1B30DBFC4}" srcId="{2E7629DD-E81B-4285-8D44-9EE6B203ADEE}" destId="{710EC0A7-9507-4F2D-ABBB-ECFFDED15F1B}" srcOrd="2" destOrd="0" parTransId="{0DD17591-AFE4-4431-A7A1-51D4A78E4F41}" sibTransId="{84247C95-E86F-4BD0-8600-5325D5A5A91D}"/>
    <dgm:cxn modelId="{46281DB9-CAD5-4701-95A7-FDFE7367A829}" srcId="{2E7629DD-E81B-4285-8D44-9EE6B203ADEE}" destId="{C2FFDDC4-2414-46DE-BA53-B0FB9D543FC3}" srcOrd="1" destOrd="0" parTransId="{BC62250A-A9BD-4B7A-9295-469C7D492C8D}" sibTransId="{45655F2B-3DE3-49CF-AE78-D6248B7D602E}"/>
    <dgm:cxn modelId="{DE9DF10D-5345-4F61-AB1D-7375A9A92FF0}" type="presParOf" srcId="{5C2FB267-A4D2-4A47-B904-90886B4FBDE0}" destId="{7398E5CE-875A-4498-B6F4-C3053F1E316F}" srcOrd="0" destOrd="0" presId="urn:microsoft.com/office/officeart/2005/8/layout/bProcess4"/>
    <dgm:cxn modelId="{3C075E58-C6D3-48C0-9D0B-C9B50CEAFE48}" type="presParOf" srcId="{7398E5CE-875A-4498-B6F4-C3053F1E316F}" destId="{E6E4570C-B176-4720-BF48-45B24B7177B2}" srcOrd="0" destOrd="0" presId="urn:microsoft.com/office/officeart/2005/8/layout/bProcess4"/>
    <dgm:cxn modelId="{6CE0B6FC-B9CF-456B-9775-83FB6ACC6C51}" type="presParOf" srcId="{7398E5CE-875A-4498-B6F4-C3053F1E316F}" destId="{5B780517-1D6F-4B9D-95B5-C380CA1B5ABC}" srcOrd="1" destOrd="0" presId="urn:microsoft.com/office/officeart/2005/8/layout/bProcess4"/>
    <dgm:cxn modelId="{A8763BCD-0BB6-4978-A7AA-42F5267C4818}" type="presParOf" srcId="{5C2FB267-A4D2-4A47-B904-90886B4FBDE0}" destId="{59AF3A5F-42B7-4423-9BCD-2B2420A30903}" srcOrd="1" destOrd="0" presId="urn:microsoft.com/office/officeart/2005/8/layout/bProcess4"/>
    <dgm:cxn modelId="{B4F543DC-C444-41C0-953B-B4EB6E012F57}" type="presParOf" srcId="{5C2FB267-A4D2-4A47-B904-90886B4FBDE0}" destId="{1632005C-F38D-4511-8D4A-999294C5095D}" srcOrd="2" destOrd="0" presId="urn:microsoft.com/office/officeart/2005/8/layout/bProcess4"/>
    <dgm:cxn modelId="{451A5554-4A0E-4511-A3A7-A79D7BE1D037}" type="presParOf" srcId="{1632005C-F38D-4511-8D4A-999294C5095D}" destId="{A754ACCC-34B0-4AFC-A5B2-F713DCBA0C4C}" srcOrd="0" destOrd="0" presId="urn:microsoft.com/office/officeart/2005/8/layout/bProcess4"/>
    <dgm:cxn modelId="{758BB162-7986-4EEA-924D-2FCCAD46CC40}" type="presParOf" srcId="{1632005C-F38D-4511-8D4A-999294C5095D}" destId="{530DED84-36EE-4AA2-B4B8-3087EA18625A}" srcOrd="1" destOrd="0" presId="urn:microsoft.com/office/officeart/2005/8/layout/bProcess4"/>
    <dgm:cxn modelId="{C0F50043-F32D-44CB-9A95-3DC1592F4841}" type="presParOf" srcId="{5C2FB267-A4D2-4A47-B904-90886B4FBDE0}" destId="{1E06C7DE-3A97-41FF-BC35-487CED5AB480}" srcOrd="3" destOrd="0" presId="urn:microsoft.com/office/officeart/2005/8/layout/bProcess4"/>
    <dgm:cxn modelId="{B0139218-7305-4A7B-963A-03E77DBBB2A2}" type="presParOf" srcId="{5C2FB267-A4D2-4A47-B904-90886B4FBDE0}" destId="{64625546-C696-46F7-973D-506B2563A257}" srcOrd="4" destOrd="0" presId="urn:microsoft.com/office/officeart/2005/8/layout/bProcess4"/>
    <dgm:cxn modelId="{F0AE9A07-E8D5-4DAA-B085-1DA6FB2C7250}" type="presParOf" srcId="{64625546-C696-46F7-973D-506B2563A257}" destId="{F2DFFC69-255A-44B9-9942-E8A357C4B053}" srcOrd="0" destOrd="0" presId="urn:microsoft.com/office/officeart/2005/8/layout/bProcess4"/>
    <dgm:cxn modelId="{A631CACB-318B-4214-9A09-FD89913F474C}" type="presParOf" srcId="{64625546-C696-46F7-973D-506B2563A257}" destId="{E3602A43-708C-492D-98F2-752CF4FCE3FE}" srcOrd="1" destOrd="0" presId="urn:microsoft.com/office/officeart/2005/8/layout/bProcess4"/>
    <dgm:cxn modelId="{654D2471-555B-4E40-97A8-9A4D1DC4A9D5}" type="presParOf" srcId="{5C2FB267-A4D2-4A47-B904-90886B4FBDE0}" destId="{836D8A6E-825B-4C6B-BA79-629B562D33F1}" srcOrd="5" destOrd="0" presId="urn:microsoft.com/office/officeart/2005/8/layout/bProcess4"/>
    <dgm:cxn modelId="{F4C53B50-53E4-441E-ACBD-315FCE5ADC66}" type="presParOf" srcId="{5C2FB267-A4D2-4A47-B904-90886B4FBDE0}" destId="{9D82992D-17C7-4603-9DE7-027259903A2F}" srcOrd="6" destOrd="0" presId="urn:microsoft.com/office/officeart/2005/8/layout/bProcess4"/>
    <dgm:cxn modelId="{C2D08286-8CA0-4048-A9EA-C20C4261646B}" type="presParOf" srcId="{9D82992D-17C7-4603-9DE7-027259903A2F}" destId="{605B0DE1-9D27-4124-9E87-C8DB55F9AFE6}" srcOrd="0" destOrd="0" presId="urn:microsoft.com/office/officeart/2005/8/layout/bProcess4"/>
    <dgm:cxn modelId="{7FF620B8-8F99-4F8A-93AD-B709899D917F}" type="presParOf" srcId="{9D82992D-17C7-4603-9DE7-027259903A2F}" destId="{E940C8A5-335A-43CF-A2C8-E1E89C10DBA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7629DD-E81B-4285-8D44-9EE6B203ADE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98A87-0558-438E-B883-6B6C3E97075A}">
      <dgm:prSet/>
      <dgm:spPr/>
      <dgm:t>
        <a:bodyPr/>
        <a:lstStyle/>
        <a:p>
          <a:r>
            <a:rPr lang="ru-RU" dirty="0" smtClean="0"/>
            <a:t>Включение исполнителя в систему ПФДО при наличии лицензии</a:t>
          </a:r>
          <a:endParaRPr lang="ru-RU" dirty="0"/>
        </a:p>
      </dgm:t>
    </dgm:pt>
    <dgm:pt modelId="{F7C5E2FA-E567-44A3-B71D-B85390E64018}" type="parTrans" cxnId="{B6F2D880-FA11-4B72-9125-95DBCE7972D4}">
      <dgm:prSet/>
      <dgm:spPr/>
      <dgm:t>
        <a:bodyPr/>
        <a:lstStyle/>
        <a:p>
          <a:endParaRPr lang="ru-RU"/>
        </a:p>
      </dgm:t>
    </dgm:pt>
    <dgm:pt modelId="{E556746B-E677-423E-9326-0461EC2FB5F5}" type="sibTrans" cxnId="{B6F2D880-FA11-4B72-9125-95DBCE7972D4}">
      <dgm:prSet/>
      <dgm:spPr/>
      <dgm:t>
        <a:bodyPr/>
        <a:lstStyle/>
        <a:p>
          <a:endParaRPr lang="ru-RU"/>
        </a:p>
      </dgm:t>
    </dgm:pt>
    <dgm:pt modelId="{4E2D91E0-D947-4D8A-80C8-967D257148DF}">
      <dgm:prSet/>
      <dgm:spPr/>
      <dgm:t>
        <a:bodyPr/>
        <a:lstStyle/>
        <a:p>
          <a:r>
            <a:rPr lang="ru-RU" dirty="0" smtClean="0"/>
            <a:t>Включение в систему по заявительному принципу</a:t>
          </a:r>
          <a:endParaRPr lang="ru-RU" dirty="0"/>
        </a:p>
      </dgm:t>
    </dgm:pt>
    <dgm:pt modelId="{D1DCA9BA-4C08-4A43-9128-2172151E61C4}" type="parTrans" cxnId="{3B281FDB-9B11-451D-B8B0-553A7FB21110}">
      <dgm:prSet/>
      <dgm:spPr/>
      <dgm:t>
        <a:bodyPr/>
        <a:lstStyle/>
        <a:p>
          <a:endParaRPr lang="ru-RU"/>
        </a:p>
      </dgm:t>
    </dgm:pt>
    <dgm:pt modelId="{DF237103-D42A-4459-AB15-C9752EBEF861}" type="sibTrans" cxnId="{3B281FDB-9B11-451D-B8B0-553A7FB21110}">
      <dgm:prSet/>
      <dgm:spPr/>
      <dgm:t>
        <a:bodyPr/>
        <a:lstStyle/>
        <a:p>
          <a:endParaRPr lang="ru-RU"/>
        </a:p>
      </dgm:t>
    </dgm:pt>
    <dgm:pt modelId="{16AA1EE5-E896-4B1C-AC50-ABDED2F048BE}">
      <dgm:prSet/>
      <dgm:spPr/>
      <dgm:t>
        <a:bodyPr/>
        <a:lstStyle/>
        <a:p>
          <a:r>
            <a:rPr lang="ru-RU" dirty="0" smtClean="0"/>
            <a:t>Качественное обновление содержания и технологий образовательных программ</a:t>
          </a:r>
          <a:endParaRPr lang="ru-RU" dirty="0"/>
        </a:p>
      </dgm:t>
    </dgm:pt>
    <dgm:pt modelId="{C1C68DDB-5B78-4800-A64B-FEA44AD2AC59}" type="parTrans" cxnId="{6857167C-72D4-4050-A500-AB02870FA800}">
      <dgm:prSet/>
      <dgm:spPr/>
      <dgm:t>
        <a:bodyPr/>
        <a:lstStyle/>
        <a:p>
          <a:endParaRPr lang="ru-RU"/>
        </a:p>
      </dgm:t>
    </dgm:pt>
    <dgm:pt modelId="{9C4E8148-D7EE-463E-B32F-9911309F7800}" type="sibTrans" cxnId="{6857167C-72D4-4050-A500-AB02870FA800}">
      <dgm:prSet/>
      <dgm:spPr/>
      <dgm:t>
        <a:bodyPr/>
        <a:lstStyle/>
        <a:p>
          <a:endParaRPr lang="ru-RU"/>
        </a:p>
      </dgm:t>
    </dgm:pt>
    <dgm:pt modelId="{6E4BEBF7-23D6-46C6-9ADA-012AE4E34CA1}">
      <dgm:prSet/>
      <dgm:spPr/>
      <dgm:t>
        <a:bodyPr/>
        <a:lstStyle/>
        <a:p>
          <a:r>
            <a:rPr lang="ru-RU" dirty="0" smtClean="0"/>
            <a:t>Любые организации и индивидуальные предприниматели</a:t>
          </a:r>
          <a:endParaRPr lang="ru-RU" dirty="0"/>
        </a:p>
      </dgm:t>
    </dgm:pt>
    <dgm:pt modelId="{0311A835-9D0F-4D8D-9667-3E85A4F94D05}" type="parTrans" cxnId="{EFF0B2B9-783D-41CF-9ED3-3D645DAAE742}">
      <dgm:prSet/>
      <dgm:spPr/>
      <dgm:t>
        <a:bodyPr/>
        <a:lstStyle/>
        <a:p>
          <a:endParaRPr lang="ru-RU"/>
        </a:p>
      </dgm:t>
    </dgm:pt>
    <dgm:pt modelId="{E761796E-7B54-4B95-8487-9C7EC0A92784}" type="sibTrans" cxnId="{EFF0B2B9-783D-41CF-9ED3-3D645DAAE742}">
      <dgm:prSet/>
      <dgm:spPr/>
      <dgm:t>
        <a:bodyPr/>
        <a:lstStyle/>
        <a:p>
          <a:endParaRPr lang="ru-RU"/>
        </a:p>
      </dgm:t>
    </dgm:pt>
    <dgm:pt modelId="{C17EA3D9-53F7-4416-9699-AF2FBC3748E9}">
      <dgm:prSet/>
      <dgm:spPr/>
      <dgm:t>
        <a:bodyPr/>
        <a:lstStyle/>
        <a:p>
          <a:r>
            <a:rPr lang="ru-RU" dirty="0" smtClean="0"/>
            <a:t>Единый принцип финансирования программ за счет сертификата закреплен нормативно</a:t>
          </a:r>
          <a:endParaRPr lang="ru-RU" dirty="0"/>
        </a:p>
      </dgm:t>
    </dgm:pt>
    <dgm:pt modelId="{B712CE3E-4811-473A-97FB-D07F4948B76E}" type="parTrans" cxnId="{67CED210-9807-4C94-A167-1334A8709DC8}">
      <dgm:prSet/>
      <dgm:spPr/>
      <dgm:t>
        <a:bodyPr/>
        <a:lstStyle/>
        <a:p>
          <a:endParaRPr lang="ru-RU"/>
        </a:p>
      </dgm:t>
    </dgm:pt>
    <dgm:pt modelId="{06FAAD44-A26F-4A81-B481-4A4D03EF3847}" type="sibTrans" cxnId="{67CED210-9807-4C94-A167-1334A8709DC8}">
      <dgm:prSet/>
      <dgm:spPr/>
      <dgm:t>
        <a:bodyPr/>
        <a:lstStyle/>
        <a:p>
          <a:endParaRPr lang="ru-RU"/>
        </a:p>
      </dgm:t>
    </dgm:pt>
    <dgm:pt modelId="{A360832A-1399-4D98-9DEE-19319305BE8C}">
      <dgm:prSet/>
      <dgm:spPr/>
      <dgm:t>
        <a:bodyPr/>
        <a:lstStyle/>
        <a:p>
          <a:r>
            <a:rPr lang="ru-RU" dirty="0" smtClean="0"/>
            <a:t>Отсутствуют преференции для отдельных видов поставщиков</a:t>
          </a:r>
          <a:endParaRPr lang="ru-RU" dirty="0"/>
        </a:p>
      </dgm:t>
    </dgm:pt>
    <dgm:pt modelId="{D00C942B-1EE1-41D0-8E69-35A30CA8D799}" type="parTrans" cxnId="{3EE2EFF5-D8C8-41EA-ADD4-B272564CF52F}">
      <dgm:prSet/>
      <dgm:spPr/>
      <dgm:t>
        <a:bodyPr/>
        <a:lstStyle/>
        <a:p>
          <a:endParaRPr lang="ru-RU"/>
        </a:p>
      </dgm:t>
    </dgm:pt>
    <dgm:pt modelId="{6F251778-F338-428F-AAEA-8170F75DA1D8}" type="sibTrans" cxnId="{3EE2EFF5-D8C8-41EA-ADD4-B272564CF52F}">
      <dgm:prSet/>
      <dgm:spPr/>
      <dgm:t>
        <a:bodyPr/>
        <a:lstStyle/>
        <a:p>
          <a:endParaRPr lang="ru-RU"/>
        </a:p>
      </dgm:t>
    </dgm:pt>
    <dgm:pt modelId="{5C2FB267-A4D2-4A47-B904-90886B4FBDE0}" type="pres">
      <dgm:prSet presAssocID="{2E7629DD-E81B-4285-8D44-9EE6B203ADEE}" presName="Name0" presStyleCnt="0">
        <dgm:presLayoutVars>
          <dgm:dir/>
          <dgm:resizeHandles/>
        </dgm:presLayoutVars>
      </dgm:prSet>
      <dgm:spPr/>
    </dgm:pt>
    <dgm:pt modelId="{E9FCE1FE-7C97-4F51-A54C-DD1CA0F49945}" type="pres">
      <dgm:prSet presAssocID="{84C98A87-0558-438E-B883-6B6C3E97075A}" presName="compNode" presStyleCnt="0"/>
      <dgm:spPr/>
    </dgm:pt>
    <dgm:pt modelId="{0AAABEB0-1A10-44BE-87BE-CC48190D024B}" type="pres">
      <dgm:prSet presAssocID="{84C98A87-0558-438E-B883-6B6C3E97075A}" presName="dummyConnPt" presStyleCnt="0"/>
      <dgm:spPr/>
    </dgm:pt>
    <dgm:pt modelId="{BF924563-9C14-4A03-880D-DB77A3B4DDF4}" type="pres">
      <dgm:prSet presAssocID="{84C98A87-0558-438E-B883-6B6C3E97075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A6327-37D6-491E-A74D-DFB1C3AA2701}" type="pres">
      <dgm:prSet presAssocID="{E556746B-E677-423E-9326-0461EC2FB5F5}" presName="sibTrans" presStyleLbl="bgSibTrans2D1" presStyleIdx="0" presStyleCnt="5"/>
      <dgm:spPr/>
    </dgm:pt>
    <dgm:pt modelId="{A0098E53-83FE-47D1-A793-9DE3DC19B46B}" type="pres">
      <dgm:prSet presAssocID="{6E4BEBF7-23D6-46C6-9ADA-012AE4E34CA1}" presName="compNode" presStyleCnt="0"/>
      <dgm:spPr/>
    </dgm:pt>
    <dgm:pt modelId="{69B43626-B42E-478A-84C0-074F2C3B368E}" type="pres">
      <dgm:prSet presAssocID="{6E4BEBF7-23D6-46C6-9ADA-012AE4E34CA1}" presName="dummyConnPt" presStyleCnt="0"/>
      <dgm:spPr/>
    </dgm:pt>
    <dgm:pt modelId="{1D84173B-88A9-46AB-B112-E734AFA15FC4}" type="pres">
      <dgm:prSet presAssocID="{6E4BEBF7-23D6-46C6-9ADA-012AE4E34CA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EF74E-711A-4CE6-83AB-8E8241E39625}" type="pres">
      <dgm:prSet presAssocID="{E761796E-7B54-4B95-8487-9C7EC0A92784}" presName="sibTrans" presStyleLbl="bgSibTrans2D1" presStyleIdx="1" presStyleCnt="5"/>
      <dgm:spPr/>
    </dgm:pt>
    <dgm:pt modelId="{5D9651F8-BAEB-4A46-BAA6-5EABFF83E9F3}" type="pres">
      <dgm:prSet presAssocID="{4E2D91E0-D947-4D8A-80C8-967D257148DF}" presName="compNode" presStyleCnt="0"/>
      <dgm:spPr/>
    </dgm:pt>
    <dgm:pt modelId="{6C4B3F3E-1A89-4801-9F41-C3F2403076A9}" type="pres">
      <dgm:prSet presAssocID="{4E2D91E0-D947-4D8A-80C8-967D257148DF}" presName="dummyConnPt" presStyleCnt="0"/>
      <dgm:spPr/>
    </dgm:pt>
    <dgm:pt modelId="{4E713630-5EAC-4431-A6C9-7BF94F9C2B05}" type="pres">
      <dgm:prSet presAssocID="{4E2D91E0-D947-4D8A-80C8-967D257148D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25A85-591A-4427-8548-0E42CC8EA3AF}" type="pres">
      <dgm:prSet presAssocID="{DF237103-D42A-4459-AB15-C9752EBEF861}" presName="sibTrans" presStyleLbl="bgSibTrans2D1" presStyleIdx="2" presStyleCnt="5"/>
      <dgm:spPr/>
    </dgm:pt>
    <dgm:pt modelId="{79259E04-07FB-402C-B793-1AC9DD64D3CA}" type="pres">
      <dgm:prSet presAssocID="{16AA1EE5-E896-4B1C-AC50-ABDED2F048BE}" presName="compNode" presStyleCnt="0"/>
      <dgm:spPr/>
    </dgm:pt>
    <dgm:pt modelId="{216B289C-7E71-4FB0-A71B-DD81C984F26D}" type="pres">
      <dgm:prSet presAssocID="{16AA1EE5-E896-4B1C-AC50-ABDED2F048BE}" presName="dummyConnPt" presStyleCnt="0"/>
      <dgm:spPr/>
    </dgm:pt>
    <dgm:pt modelId="{C24B6CA1-582C-492B-8F54-329F52FDFDE8}" type="pres">
      <dgm:prSet presAssocID="{16AA1EE5-E896-4B1C-AC50-ABDED2F048B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9094E-424D-485C-A42B-AA7CAF580803}" type="pres">
      <dgm:prSet presAssocID="{9C4E8148-D7EE-463E-B32F-9911309F7800}" presName="sibTrans" presStyleLbl="bgSibTrans2D1" presStyleIdx="3" presStyleCnt="5"/>
      <dgm:spPr/>
    </dgm:pt>
    <dgm:pt modelId="{E8288404-7176-41B4-893F-A55B18CCE527}" type="pres">
      <dgm:prSet presAssocID="{C17EA3D9-53F7-4416-9699-AF2FBC3748E9}" presName="compNode" presStyleCnt="0"/>
      <dgm:spPr/>
    </dgm:pt>
    <dgm:pt modelId="{566FE19E-FF26-4C35-BF6B-532B7BDBACF4}" type="pres">
      <dgm:prSet presAssocID="{C17EA3D9-53F7-4416-9699-AF2FBC3748E9}" presName="dummyConnPt" presStyleCnt="0"/>
      <dgm:spPr/>
    </dgm:pt>
    <dgm:pt modelId="{B22AC8B3-A535-4B6F-8B1C-B2C962D7C5DB}" type="pres">
      <dgm:prSet presAssocID="{C17EA3D9-53F7-4416-9699-AF2FBC3748E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C7813-93CD-49C0-B65B-1BB12B1BDCC9}" type="pres">
      <dgm:prSet presAssocID="{06FAAD44-A26F-4A81-B481-4A4D03EF3847}" presName="sibTrans" presStyleLbl="bgSibTrans2D1" presStyleIdx="4" presStyleCnt="5"/>
      <dgm:spPr/>
    </dgm:pt>
    <dgm:pt modelId="{6C7B4BA7-19C0-4C47-95DB-DC9F6D55E06F}" type="pres">
      <dgm:prSet presAssocID="{A360832A-1399-4D98-9DEE-19319305BE8C}" presName="compNode" presStyleCnt="0"/>
      <dgm:spPr/>
    </dgm:pt>
    <dgm:pt modelId="{DC1594DB-6ED0-49E2-9822-B7761F2371D7}" type="pres">
      <dgm:prSet presAssocID="{A360832A-1399-4D98-9DEE-19319305BE8C}" presName="dummyConnPt" presStyleCnt="0"/>
      <dgm:spPr/>
    </dgm:pt>
    <dgm:pt modelId="{F489A662-700A-4C45-B4A8-C9210058FFB6}" type="pres">
      <dgm:prSet presAssocID="{A360832A-1399-4D98-9DEE-19319305BE8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853037-DAB4-430E-86D3-E9A410A9234B}" type="presOf" srcId="{2E7629DD-E81B-4285-8D44-9EE6B203ADEE}" destId="{5C2FB267-A4D2-4A47-B904-90886B4FBDE0}" srcOrd="0" destOrd="0" presId="urn:microsoft.com/office/officeart/2005/8/layout/bProcess4"/>
    <dgm:cxn modelId="{5786014C-F158-4D4F-B65A-FCA8ABB72EFD}" type="presOf" srcId="{16AA1EE5-E896-4B1C-AC50-ABDED2F048BE}" destId="{C24B6CA1-582C-492B-8F54-329F52FDFDE8}" srcOrd="0" destOrd="0" presId="urn:microsoft.com/office/officeart/2005/8/layout/bProcess4"/>
    <dgm:cxn modelId="{B6F2D880-FA11-4B72-9125-95DBCE7972D4}" srcId="{2E7629DD-E81B-4285-8D44-9EE6B203ADEE}" destId="{84C98A87-0558-438E-B883-6B6C3E97075A}" srcOrd="0" destOrd="0" parTransId="{F7C5E2FA-E567-44A3-B71D-B85390E64018}" sibTransId="{E556746B-E677-423E-9326-0461EC2FB5F5}"/>
    <dgm:cxn modelId="{06C6B14B-65E3-423C-929B-FAC505D36587}" type="presOf" srcId="{6E4BEBF7-23D6-46C6-9ADA-012AE4E34CA1}" destId="{1D84173B-88A9-46AB-B112-E734AFA15FC4}" srcOrd="0" destOrd="0" presId="urn:microsoft.com/office/officeart/2005/8/layout/bProcess4"/>
    <dgm:cxn modelId="{3EE2EFF5-D8C8-41EA-ADD4-B272564CF52F}" srcId="{2E7629DD-E81B-4285-8D44-9EE6B203ADEE}" destId="{A360832A-1399-4D98-9DEE-19319305BE8C}" srcOrd="5" destOrd="0" parTransId="{D00C942B-1EE1-41D0-8E69-35A30CA8D799}" sibTransId="{6F251778-F338-428F-AAEA-8170F75DA1D8}"/>
    <dgm:cxn modelId="{1ABA6BB5-89AE-461D-860B-B6E697B14263}" type="presOf" srcId="{DF237103-D42A-4459-AB15-C9752EBEF861}" destId="{DD625A85-591A-4427-8548-0E42CC8EA3AF}" srcOrd="0" destOrd="0" presId="urn:microsoft.com/office/officeart/2005/8/layout/bProcess4"/>
    <dgm:cxn modelId="{EFF0B2B9-783D-41CF-9ED3-3D645DAAE742}" srcId="{2E7629DD-E81B-4285-8D44-9EE6B203ADEE}" destId="{6E4BEBF7-23D6-46C6-9ADA-012AE4E34CA1}" srcOrd="1" destOrd="0" parTransId="{0311A835-9D0F-4D8D-9667-3E85A4F94D05}" sibTransId="{E761796E-7B54-4B95-8487-9C7EC0A92784}"/>
    <dgm:cxn modelId="{3B281FDB-9B11-451D-B8B0-553A7FB21110}" srcId="{2E7629DD-E81B-4285-8D44-9EE6B203ADEE}" destId="{4E2D91E0-D947-4D8A-80C8-967D257148DF}" srcOrd="2" destOrd="0" parTransId="{D1DCA9BA-4C08-4A43-9128-2172151E61C4}" sibTransId="{DF237103-D42A-4459-AB15-C9752EBEF861}"/>
    <dgm:cxn modelId="{08B36315-D037-4005-93A5-9269728B82B7}" type="presOf" srcId="{E556746B-E677-423E-9326-0461EC2FB5F5}" destId="{1F8A6327-37D6-491E-A74D-DFB1C3AA2701}" srcOrd="0" destOrd="0" presId="urn:microsoft.com/office/officeart/2005/8/layout/bProcess4"/>
    <dgm:cxn modelId="{52EBD507-6CCE-4A31-8D52-154B62DDA547}" type="presOf" srcId="{4E2D91E0-D947-4D8A-80C8-967D257148DF}" destId="{4E713630-5EAC-4431-A6C9-7BF94F9C2B05}" srcOrd="0" destOrd="0" presId="urn:microsoft.com/office/officeart/2005/8/layout/bProcess4"/>
    <dgm:cxn modelId="{54D71BD1-FA25-430E-AEE2-F647E30EBAEC}" type="presOf" srcId="{84C98A87-0558-438E-B883-6B6C3E97075A}" destId="{BF924563-9C14-4A03-880D-DB77A3B4DDF4}" srcOrd="0" destOrd="0" presId="urn:microsoft.com/office/officeart/2005/8/layout/bProcess4"/>
    <dgm:cxn modelId="{8A0EA3EE-6F79-43FC-BD45-120055E8524E}" type="presOf" srcId="{9C4E8148-D7EE-463E-B32F-9911309F7800}" destId="{2909094E-424D-485C-A42B-AA7CAF580803}" srcOrd="0" destOrd="0" presId="urn:microsoft.com/office/officeart/2005/8/layout/bProcess4"/>
    <dgm:cxn modelId="{67CED210-9807-4C94-A167-1334A8709DC8}" srcId="{2E7629DD-E81B-4285-8D44-9EE6B203ADEE}" destId="{C17EA3D9-53F7-4416-9699-AF2FBC3748E9}" srcOrd="4" destOrd="0" parTransId="{B712CE3E-4811-473A-97FB-D07F4948B76E}" sibTransId="{06FAAD44-A26F-4A81-B481-4A4D03EF3847}"/>
    <dgm:cxn modelId="{DBFD5DF9-DFCB-40C8-A9FF-3090B2DFEB05}" type="presOf" srcId="{06FAAD44-A26F-4A81-B481-4A4D03EF3847}" destId="{CCBC7813-93CD-49C0-B65B-1BB12B1BDCC9}" srcOrd="0" destOrd="0" presId="urn:microsoft.com/office/officeart/2005/8/layout/bProcess4"/>
    <dgm:cxn modelId="{77E5BA3D-2934-48F8-AA8B-D04C0FA45FE5}" type="presOf" srcId="{C17EA3D9-53F7-4416-9699-AF2FBC3748E9}" destId="{B22AC8B3-A535-4B6F-8B1C-B2C962D7C5DB}" srcOrd="0" destOrd="0" presId="urn:microsoft.com/office/officeart/2005/8/layout/bProcess4"/>
    <dgm:cxn modelId="{6AB081C0-EEBA-4427-92AC-0BD5594C6FD0}" type="presOf" srcId="{E761796E-7B54-4B95-8487-9C7EC0A92784}" destId="{B71EF74E-711A-4CE6-83AB-8E8241E39625}" srcOrd="0" destOrd="0" presId="urn:microsoft.com/office/officeart/2005/8/layout/bProcess4"/>
    <dgm:cxn modelId="{6857167C-72D4-4050-A500-AB02870FA800}" srcId="{2E7629DD-E81B-4285-8D44-9EE6B203ADEE}" destId="{16AA1EE5-E896-4B1C-AC50-ABDED2F048BE}" srcOrd="3" destOrd="0" parTransId="{C1C68DDB-5B78-4800-A64B-FEA44AD2AC59}" sibTransId="{9C4E8148-D7EE-463E-B32F-9911309F7800}"/>
    <dgm:cxn modelId="{07B26AB9-A2F9-4DFA-99D9-43B6724E4038}" type="presOf" srcId="{A360832A-1399-4D98-9DEE-19319305BE8C}" destId="{F489A662-700A-4C45-B4A8-C9210058FFB6}" srcOrd="0" destOrd="0" presId="urn:microsoft.com/office/officeart/2005/8/layout/bProcess4"/>
    <dgm:cxn modelId="{BEF7E09D-4156-4E91-9A5B-5915AC787496}" type="presParOf" srcId="{5C2FB267-A4D2-4A47-B904-90886B4FBDE0}" destId="{E9FCE1FE-7C97-4F51-A54C-DD1CA0F49945}" srcOrd="0" destOrd="0" presId="urn:microsoft.com/office/officeart/2005/8/layout/bProcess4"/>
    <dgm:cxn modelId="{5C613DC4-4B76-48F6-AFEF-9644B8A0A3D5}" type="presParOf" srcId="{E9FCE1FE-7C97-4F51-A54C-DD1CA0F49945}" destId="{0AAABEB0-1A10-44BE-87BE-CC48190D024B}" srcOrd="0" destOrd="0" presId="urn:microsoft.com/office/officeart/2005/8/layout/bProcess4"/>
    <dgm:cxn modelId="{2A38BA1C-3D3C-4184-A091-FCC99277B7F2}" type="presParOf" srcId="{E9FCE1FE-7C97-4F51-A54C-DD1CA0F49945}" destId="{BF924563-9C14-4A03-880D-DB77A3B4DDF4}" srcOrd="1" destOrd="0" presId="urn:microsoft.com/office/officeart/2005/8/layout/bProcess4"/>
    <dgm:cxn modelId="{F237903E-9A09-44DE-8E29-229FBF1998C8}" type="presParOf" srcId="{5C2FB267-A4D2-4A47-B904-90886B4FBDE0}" destId="{1F8A6327-37D6-491E-A74D-DFB1C3AA2701}" srcOrd="1" destOrd="0" presId="urn:microsoft.com/office/officeart/2005/8/layout/bProcess4"/>
    <dgm:cxn modelId="{E579541A-DC78-4DBA-A1C4-B1BBCC6D70CB}" type="presParOf" srcId="{5C2FB267-A4D2-4A47-B904-90886B4FBDE0}" destId="{A0098E53-83FE-47D1-A793-9DE3DC19B46B}" srcOrd="2" destOrd="0" presId="urn:microsoft.com/office/officeart/2005/8/layout/bProcess4"/>
    <dgm:cxn modelId="{0263E42E-1DC5-4568-BBEB-0ABD22869437}" type="presParOf" srcId="{A0098E53-83FE-47D1-A793-9DE3DC19B46B}" destId="{69B43626-B42E-478A-84C0-074F2C3B368E}" srcOrd="0" destOrd="0" presId="urn:microsoft.com/office/officeart/2005/8/layout/bProcess4"/>
    <dgm:cxn modelId="{A360A8C6-111E-439A-A334-7D830E9D8DBC}" type="presParOf" srcId="{A0098E53-83FE-47D1-A793-9DE3DC19B46B}" destId="{1D84173B-88A9-46AB-B112-E734AFA15FC4}" srcOrd="1" destOrd="0" presId="urn:microsoft.com/office/officeart/2005/8/layout/bProcess4"/>
    <dgm:cxn modelId="{8B3AA673-EFF4-44D9-801E-669A2DE383C5}" type="presParOf" srcId="{5C2FB267-A4D2-4A47-B904-90886B4FBDE0}" destId="{B71EF74E-711A-4CE6-83AB-8E8241E39625}" srcOrd="3" destOrd="0" presId="urn:microsoft.com/office/officeart/2005/8/layout/bProcess4"/>
    <dgm:cxn modelId="{2E8B01F3-9447-4BF7-8A49-191E79F7B536}" type="presParOf" srcId="{5C2FB267-A4D2-4A47-B904-90886B4FBDE0}" destId="{5D9651F8-BAEB-4A46-BAA6-5EABFF83E9F3}" srcOrd="4" destOrd="0" presId="urn:microsoft.com/office/officeart/2005/8/layout/bProcess4"/>
    <dgm:cxn modelId="{B0ADF8B1-4E5F-418F-B32E-E7FD499AF47E}" type="presParOf" srcId="{5D9651F8-BAEB-4A46-BAA6-5EABFF83E9F3}" destId="{6C4B3F3E-1A89-4801-9F41-C3F2403076A9}" srcOrd="0" destOrd="0" presId="urn:microsoft.com/office/officeart/2005/8/layout/bProcess4"/>
    <dgm:cxn modelId="{4B605E09-8F4E-4139-8FE3-36DF5E5400D9}" type="presParOf" srcId="{5D9651F8-BAEB-4A46-BAA6-5EABFF83E9F3}" destId="{4E713630-5EAC-4431-A6C9-7BF94F9C2B05}" srcOrd="1" destOrd="0" presId="urn:microsoft.com/office/officeart/2005/8/layout/bProcess4"/>
    <dgm:cxn modelId="{21B38E8E-EEE0-4EDD-AA2B-9AED78D5C051}" type="presParOf" srcId="{5C2FB267-A4D2-4A47-B904-90886B4FBDE0}" destId="{DD625A85-591A-4427-8548-0E42CC8EA3AF}" srcOrd="5" destOrd="0" presId="urn:microsoft.com/office/officeart/2005/8/layout/bProcess4"/>
    <dgm:cxn modelId="{43C4013B-D61F-4AC5-95C3-426E84663AFF}" type="presParOf" srcId="{5C2FB267-A4D2-4A47-B904-90886B4FBDE0}" destId="{79259E04-07FB-402C-B793-1AC9DD64D3CA}" srcOrd="6" destOrd="0" presId="urn:microsoft.com/office/officeart/2005/8/layout/bProcess4"/>
    <dgm:cxn modelId="{7435E772-A877-4491-ABBF-4FB97EBB8680}" type="presParOf" srcId="{79259E04-07FB-402C-B793-1AC9DD64D3CA}" destId="{216B289C-7E71-4FB0-A71B-DD81C984F26D}" srcOrd="0" destOrd="0" presId="urn:microsoft.com/office/officeart/2005/8/layout/bProcess4"/>
    <dgm:cxn modelId="{DB6CD52F-7C29-4FEC-A77A-5E7CC21FEA75}" type="presParOf" srcId="{79259E04-07FB-402C-B793-1AC9DD64D3CA}" destId="{C24B6CA1-582C-492B-8F54-329F52FDFDE8}" srcOrd="1" destOrd="0" presId="urn:microsoft.com/office/officeart/2005/8/layout/bProcess4"/>
    <dgm:cxn modelId="{D4BBA779-AAE6-4DF7-BA56-C10EF5AF21AE}" type="presParOf" srcId="{5C2FB267-A4D2-4A47-B904-90886B4FBDE0}" destId="{2909094E-424D-485C-A42B-AA7CAF580803}" srcOrd="7" destOrd="0" presId="urn:microsoft.com/office/officeart/2005/8/layout/bProcess4"/>
    <dgm:cxn modelId="{A83FAC34-EB4B-4AE0-9383-701BD689FFC0}" type="presParOf" srcId="{5C2FB267-A4D2-4A47-B904-90886B4FBDE0}" destId="{E8288404-7176-41B4-893F-A55B18CCE527}" srcOrd="8" destOrd="0" presId="urn:microsoft.com/office/officeart/2005/8/layout/bProcess4"/>
    <dgm:cxn modelId="{82E1A53B-33EB-4E26-94B1-09C1D2F5F0CA}" type="presParOf" srcId="{E8288404-7176-41B4-893F-A55B18CCE527}" destId="{566FE19E-FF26-4C35-BF6B-532B7BDBACF4}" srcOrd="0" destOrd="0" presId="urn:microsoft.com/office/officeart/2005/8/layout/bProcess4"/>
    <dgm:cxn modelId="{F4F03985-1DEB-418B-A2B7-78BEA3D954AE}" type="presParOf" srcId="{E8288404-7176-41B4-893F-A55B18CCE527}" destId="{B22AC8B3-A535-4B6F-8B1C-B2C962D7C5DB}" srcOrd="1" destOrd="0" presId="urn:microsoft.com/office/officeart/2005/8/layout/bProcess4"/>
    <dgm:cxn modelId="{C5AE17D8-1154-4F3B-BDFF-189370C48FE8}" type="presParOf" srcId="{5C2FB267-A4D2-4A47-B904-90886B4FBDE0}" destId="{CCBC7813-93CD-49C0-B65B-1BB12B1BDCC9}" srcOrd="9" destOrd="0" presId="urn:microsoft.com/office/officeart/2005/8/layout/bProcess4"/>
    <dgm:cxn modelId="{BF6542C3-9353-4A25-9969-17B9B7F0A11F}" type="presParOf" srcId="{5C2FB267-A4D2-4A47-B904-90886B4FBDE0}" destId="{6C7B4BA7-19C0-4C47-95DB-DC9F6D55E06F}" srcOrd="10" destOrd="0" presId="urn:microsoft.com/office/officeart/2005/8/layout/bProcess4"/>
    <dgm:cxn modelId="{DFC38193-4680-4CB3-807D-724FBFECF026}" type="presParOf" srcId="{6C7B4BA7-19C0-4C47-95DB-DC9F6D55E06F}" destId="{DC1594DB-6ED0-49E2-9822-B7761F2371D7}" srcOrd="0" destOrd="0" presId="urn:microsoft.com/office/officeart/2005/8/layout/bProcess4"/>
    <dgm:cxn modelId="{05B0921D-ED10-4960-9139-97086C38023C}" type="presParOf" srcId="{6C7B4BA7-19C0-4C47-95DB-DC9F6D55E06F}" destId="{F489A662-700A-4C45-B4A8-C9210058FFB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7629DD-E81B-4285-8D44-9EE6B203ADE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467C23-EB4A-4968-8FBA-18F8303BBDFF}">
      <dgm:prSet/>
      <dgm:spPr/>
      <dgm:t>
        <a:bodyPr/>
        <a:lstStyle/>
        <a:p>
          <a:r>
            <a:rPr lang="ru-RU" dirty="0" smtClean="0"/>
            <a:t>Наличие возможности получения дополнительного образования детей на основе сертификата у любого исполнителя, включенного в реестр</a:t>
          </a:r>
          <a:endParaRPr lang="ru-RU" dirty="0"/>
        </a:p>
      </dgm:t>
    </dgm:pt>
    <dgm:pt modelId="{21797BE6-1653-4D1F-9B57-07AAF2DCFCBF}" type="parTrans" cxnId="{65BDFB6B-9218-4AC1-A8B1-EF0B1BD6A962}">
      <dgm:prSet/>
      <dgm:spPr/>
      <dgm:t>
        <a:bodyPr/>
        <a:lstStyle/>
        <a:p>
          <a:endParaRPr lang="ru-RU"/>
        </a:p>
      </dgm:t>
    </dgm:pt>
    <dgm:pt modelId="{C34687F3-D28D-4983-B8B8-109127377984}" type="sibTrans" cxnId="{65BDFB6B-9218-4AC1-A8B1-EF0B1BD6A962}">
      <dgm:prSet/>
      <dgm:spPr/>
      <dgm:t>
        <a:bodyPr/>
        <a:lstStyle/>
        <a:p>
          <a:endParaRPr lang="ru-RU"/>
        </a:p>
      </dgm:t>
    </dgm:pt>
    <dgm:pt modelId="{F7880FCF-BEF6-4823-96EC-9C4BE242EC78}">
      <dgm:prSet/>
      <dgm:spPr/>
      <dgm:t>
        <a:bodyPr/>
        <a:lstStyle/>
        <a:p>
          <a:r>
            <a:rPr lang="ru-RU" dirty="0" smtClean="0"/>
            <a:t>Система персонифицированного финансирования обеспечивает не только возможность направления средств исполнителю, но и перенаправления средств вслед за изменением его выбора</a:t>
          </a:r>
          <a:endParaRPr lang="ru-RU" dirty="0"/>
        </a:p>
      </dgm:t>
    </dgm:pt>
    <dgm:pt modelId="{E8464F2E-9B69-4D0A-AC4A-250C0DB72A14}" type="parTrans" cxnId="{4F9822E1-FDD0-464C-AF51-159AED5DB3DF}">
      <dgm:prSet/>
      <dgm:spPr/>
      <dgm:t>
        <a:bodyPr/>
        <a:lstStyle/>
        <a:p>
          <a:endParaRPr lang="ru-RU"/>
        </a:p>
      </dgm:t>
    </dgm:pt>
    <dgm:pt modelId="{C44B2595-8937-4403-A5DA-95BC77408EC2}" type="sibTrans" cxnId="{4F9822E1-FDD0-464C-AF51-159AED5DB3DF}">
      <dgm:prSet/>
      <dgm:spPr/>
      <dgm:t>
        <a:bodyPr/>
        <a:lstStyle/>
        <a:p>
          <a:endParaRPr lang="ru-RU"/>
        </a:p>
      </dgm:t>
    </dgm:pt>
    <dgm:pt modelId="{5C2FB267-A4D2-4A47-B904-90886B4FBDE0}" type="pres">
      <dgm:prSet presAssocID="{2E7629DD-E81B-4285-8D44-9EE6B203ADEE}" presName="Name0" presStyleCnt="0">
        <dgm:presLayoutVars>
          <dgm:dir/>
          <dgm:resizeHandles/>
        </dgm:presLayoutVars>
      </dgm:prSet>
      <dgm:spPr/>
    </dgm:pt>
    <dgm:pt modelId="{740D19BD-B465-4E8A-9980-D369E0DE877E}" type="pres">
      <dgm:prSet presAssocID="{B4467C23-EB4A-4968-8FBA-18F8303BBDFF}" presName="compNode" presStyleCnt="0"/>
      <dgm:spPr/>
    </dgm:pt>
    <dgm:pt modelId="{F51A312A-2E5B-4B19-8DC2-C0FE90B017A7}" type="pres">
      <dgm:prSet presAssocID="{B4467C23-EB4A-4968-8FBA-18F8303BBDFF}" presName="dummyConnPt" presStyleCnt="0"/>
      <dgm:spPr/>
    </dgm:pt>
    <dgm:pt modelId="{9BC2BF7F-2731-41B3-912A-5D96A5785227}" type="pres">
      <dgm:prSet presAssocID="{B4467C23-EB4A-4968-8FBA-18F8303BBDFF}" presName="node" presStyleLbl="node1" presStyleIdx="0" presStyleCnt="2" custLinFactNeighborX="-72473" custLinFactNeighborY="44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6C984-45CA-47D4-8E55-50398C452DE1}" type="pres">
      <dgm:prSet presAssocID="{C34687F3-D28D-4983-B8B8-109127377984}" presName="sibTrans" presStyleLbl="bgSibTrans2D1" presStyleIdx="0" presStyleCnt="1"/>
      <dgm:spPr/>
    </dgm:pt>
    <dgm:pt modelId="{746C87F7-A0A5-46BD-987E-580E0774D3E5}" type="pres">
      <dgm:prSet presAssocID="{F7880FCF-BEF6-4823-96EC-9C4BE242EC78}" presName="compNode" presStyleCnt="0"/>
      <dgm:spPr/>
    </dgm:pt>
    <dgm:pt modelId="{D9877EFF-0C04-450C-ACD7-2D2B8695B645}" type="pres">
      <dgm:prSet presAssocID="{F7880FCF-BEF6-4823-96EC-9C4BE242EC78}" presName="dummyConnPt" presStyleCnt="0"/>
      <dgm:spPr/>
    </dgm:pt>
    <dgm:pt modelId="{7151E952-55CF-47BB-A7F4-74F9D6BDE48B}" type="pres">
      <dgm:prSet presAssocID="{F7880FCF-BEF6-4823-96EC-9C4BE242EC78}" presName="node" presStyleLbl="node1" presStyleIdx="1" presStyleCnt="2" custLinFactNeighborX="72782" custLinFactNeighborY="-80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B08D5A-11C5-4742-A58B-81F727BF8D88}" type="presOf" srcId="{F7880FCF-BEF6-4823-96EC-9C4BE242EC78}" destId="{7151E952-55CF-47BB-A7F4-74F9D6BDE48B}" srcOrd="0" destOrd="0" presId="urn:microsoft.com/office/officeart/2005/8/layout/bProcess4"/>
    <dgm:cxn modelId="{7705C46A-F79C-4574-A710-6000D1C60AC4}" type="presOf" srcId="{B4467C23-EB4A-4968-8FBA-18F8303BBDFF}" destId="{9BC2BF7F-2731-41B3-912A-5D96A5785227}" srcOrd="0" destOrd="0" presId="urn:microsoft.com/office/officeart/2005/8/layout/bProcess4"/>
    <dgm:cxn modelId="{B59E3A0D-0F55-496B-A8D1-8F2A380887B5}" type="presOf" srcId="{2E7629DD-E81B-4285-8D44-9EE6B203ADEE}" destId="{5C2FB267-A4D2-4A47-B904-90886B4FBDE0}" srcOrd="0" destOrd="0" presId="urn:microsoft.com/office/officeart/2005/8/layout/bProcess4"/>
    <dgm:cxn modelId="{65BDFB6B-9218-4AC1-A8B1-EF0B1BD6A962}" srcId="{2E7629DD-E81B-4285-8D44-9EE6B203ADEE}" destId="{B4467C23-EB4A-4968-8FBA-18F8303BBDFF}" srcOrd="0" destOrd="0" parTransId="{21797BE6-1653-4D1F-9B57-07AAF2DCFCBF}" sibTransId="{C34687F3-D28D-4983-B8B8-109127377984}"/>
    <dgm:cxn modelId="{C32F5C25-88BA-4426-8274-92C3B05D210B}" type="presOf" srcId="{C34687F3-D28D-4983-B8B8-109127377984}" destId="{1266C984-45CA-47D4-8E55-50398C452DE1}" srcOrd="0" destOrd="0" presId="urn:microsoft.com/office/officeart/2005/8/layout/bProcess4"/>
    <dgm:cxn modelId="{4F9822E1-FDD0-464C-AF51-159AED5DB3DF}" srcId="{2E7629DD-E81B-4285-8D44-9EE6B203ADEE}" destId="{F7880FCF-BEF6-4823-96EC-9C4BE242EC78}" srcOrd="1" destOrd="0" parTransId="{E8464F2E-9B69-4D0A-AC4A-250C0DB72A14}" sibTransId="{C44B2595-8937-4403-A5DA-95BC77408EC2}"/>
    <dgm:cxn modelId="{7BDFE302-6018-40EA-91B0-F7FD8048122E}" type="presParOf" srcId="{5C2FB267-A4D2-4A47-B904-90886B4FBDE0}" destId="{740D19BD-B465-4E8A-9980-D369E0DE877E}" srcOrd="0" destOrd="0" presId="urn:microsoft.com/office/officeart/2005/8/layout/bProcess4"/>
    <dgm:cxn modelId="{879A7215-976A-4D96-B8F0-F67CBDCA8381}" type="presParOf" srcId="{740D19BD-B465-4E8A-9980-D369E0DE877E}" destId="{F51A312A-2E5B-4B19-8DC2-C0FE90B017A7}" srcOrd="0" destOrd="0" presId="urn:microsoft.com/office/officeart/2005/8/layout/bProcess4"/>
    <dgm:cxn modelId="{11FDD8D2-FFF8-4D5E-AB29-7106B1CB3A57}" type="presParOf" srcId="{740D19BD-B465-4E8A-9980-D369E0DE877E}" destId="{9BC2BF7F-2731-41B3-912A-5D96A5785227}" srcOrd="1" destOrd="0" presId="urn:microsoft.com/office/officeart/2005/8/layout/bProcess4"/>
    <dgm:cxn modelId="{5B5B102E-A6B8-4F00-9E29-6D3B95102CBC}" type="presParOf" srcId="{5C2FB267-A4D2-4A47-B904-90886B4FBDE0}" destId="{1266C984-45CA-47D4-8E55-50398C452DE1}" srcOrd="1" destOrd="0" presId="urn:microsoft.com/office/officeart/2005/8/layout/bProcess4"/>
    <dgm:cxn modelId="{0EB262DE-45B8-4554-BAA6-A86F6B42BF1B}" type="presParOf" srcId="{5C2FB267-A4D2-4A47-B904-90886B4FBDE0}" destId="{746C87F7-A0A5-46BD-987E-580E0774D3E5}" srcOrd="2" destOrd="0" presId="urn:microsoft.com/office/officeart/2005/8/layout/bProcess4"/>
    <dgm:cxn modelId="{76CC0B6E-246E-4561-A243-BFBC0C90CE25}" type="presParOf" srcId="{746C87F7-A0A5-46BD-987E-580E0774D3E5}" destId="{D9877EFF-0C04-450C-ACD7-2D2B8695B645}" srcOrd="0" destOrd="0" presId="urn:microsoft.com/office/officeart/2005/8/layout/bProcess4"/>
    <dgm:cxn modelId="{F37CF211-E79B-4DCE-8943-00ABC9637B81}" type="presParOf" srcId="{746C87F7-A0A5-46BD-987E-580E0774D3E5}" destId="{7151E952-55CF-47BB-A7F4-74F9D6BDE48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F3A5F-42B7-4423-9BCD-2B2420A30903}">
      <dsp:nvSpPr>
        <dsp:cNvPr id="0" name=""/>
        <dsp:cNvSpPr/>
      </dsp:nvSpPr>
      <dsp:spPr>
        <a:xfrm rot="5400000">
          <a:off x="-523673" y="1810348"/>
          <a:ext cx="2312145" cy="27930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80517-1D6F-4B9D-95B5-C380CA1B5ABC}">
      <dsp:nvSpPr>
        <dsp:cNvPr id="0" name=""/>
        <dsp:cNvSpPr/>
      </dsp:nvSpPr>
      <dsp:spPr>
        <a:xfrm>
          <a:off x="3994" y="328498"/>
          <a:ext cx="3103438" cy="186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Закрепление за ребенком права получить услугу в соответствии с его выбором</a:t>
          </a:r>
          <a:endParaRPr lang="ru-RU" sz="1800" kern="1200" dirty="0"/>
        </a:p>
      </dsp:txBody>
      <dsp:txXfrm>
        <a:off x="58532" y="383036"/>
        <a:ext cx="2994362" cy="1752987"/>
      </dsp:txXfrm>
    </dsp:sp>
    <dsp:sp modelId="{1E06C7DE-3A97-41FF-BC35-487CED5AB480}">
      <dsp:nvSpPr>
        <dsp:cNvPr id="0" name=""/>
        <dsp:cNvSpPr/>
      </dsp:nvSpPr>
      <dsp:spPr>
        <a:xfrm>
          <a:off x="640115" y="2974137"/>
          <a:ext cx="4112139" cy="27930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DED84-36EE-4AA2-B4B8-3087EA18625A}">
      <dsp:nvSpPr>
        <dsp:cNvPr id="0" name=""/>
        <dsp:cNvSpPr/>
      </dsp:nvSpPr>
      <dsp:spPr>
        <a:xfrm>
          <a:off x="3994" y="2656076"/>
          <a:ext cx="3103438" cy="186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Учет индивидуальных потребностей детей, ориентация на спрос, а не на «продажу» имеющихся невостребованных детьми услуг</a:t>
          </a:r>
          <a:endParaRPr lang="ru-RU" sz="1800" kern="1200" dirty="0"/>
        </a:p>
      </dsp:txBody>
      <dsp:txXfrm>
        <a:off x="58532" y="2710614"/>
        <a:ext cx="2994362" cy="1752987"/>
      </dsp:txXfrm>
    </dsp:sp>
    <dsp:sp modelId="{836D8A6E-825B-4C6B-BA79-629B562D33F1}">
      <dsp:nvSpPr>
        <dsp:cNvPr id="0" name=""/>
        <dsp:cNvSpPr/>
      </dsp:nvSpPr>
      <dsp:spPr>
        <a:xfrm rot="16200000">
          <a:off x="3603899" y="1810348"/>
          <a:ext cx="2312145" cy="27930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02A43-708C-492D-98F2-752CF4FCE3FE}">
      <dsp:nvSpPr>
        <dsp:cNvPr id="0" name=""/>
        <dsp:cNvSpPr/>
      </dsp:nvSpPr>
      <dsp:spPr>
        <a:xfrm>
          <a:off x="4131567" y="2656076"/>
          <a:ext cx="3103438" cy="186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Общественно-профессиональная оценка качества программ (при необходимости, их </a:t>
          </a:r>
          <a:r>
            <a:rPr lang="ru-RU" sz="1800" kern="1200" dirty="0" err="1" smtClean="0"/>
            <a:t>рейтингование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4186105" y="2710614"/>
        <a:ext cx="2994362" cy="1752987"/>
      </dsp:txXfrm>
    </dsp:sp>
    <dsp:sp modelId="{E940C8A5-335A-43CF-A2C8-E1E89C10DBA7}">
      <dsp:nvSpPr>
        <dsp:cNvPr id="0" name=""/>
        <dsp:cNvSpPr/>
      </dsp:nvSpPr>
      <dsp:spPr>
        <a:xfrm>
          <a:off x="4131567" y="328498"/>
          <a:ext cx="3103438" cy="1862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Закрепление соответствующих организационных и финансовых ресурсов, обеспечивающих сертификат</a:t>
          </a:r>
          <a:endParaRPr lang="ru-RU" sz="1800" kern="1200" dirty="0"/>
        </a:p>
      </dsp:txBody>
      <dsp:txXfrm>
        <a:off x="4186105" y="383036"/>
        <a:ext cx="2994362" cy="1752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A6327-37D6-491E-A74D-DFB1C3AA2701}">
      <dsp:nvSpPr>
        <dsp:cNvPr id="0" name=""/>
        <dsp:cNvSpPr/>
      </dsp:nvSpPr>
      <dsp:spPr>
        <a:xfrm rot="5400000">
          <a:off x="542792" y="1103902"/>
          <a:ext cx="1716991" cy="2074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24563-9C14-4A03-880D-DB77A3B4DDF4}">
      <dsp:nvSpPr>
        <dsp:cNvPr id="0" name=""/>
        <dsp:cNvSpPr/>
      </dsp:nvSpPr>
      <dsp:spPr>
        <a:xfrm>
          <a:off x="934636" y="3485"/>
          <a:ext cx="2304603" cy="1382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Включение исполнителя в систему ПФДО при наличии лицензии</a:t>
          </a:r>
          <a:endParaRPr lang="ru-RU" sz="1400" kern="1200" dirty="0"/>
        </a:p>
      </dsp:txBody>
      <dsp:txXfrm>
        <a:off x="975136" y="43985"/>
        <a:ext cx="2223603" cy="1301762"/>
      </dsp:txXfrm>
    </dsp:sp>
    <dsp:sp modelId="{B71EF74E-711A-4CE6-83AB-8E8241E39625}">
      <dsp:nvSpPr>
        <dsp:cNvPr id="0" name=""/>
        <dsp:cNvSpPr/>
      </dsp:nvSpPr>
      <dsp:spPr>
        <a:xfrm rot="5400000">
          <a:off x="542792" y="2832355"/>
          <a:ext cx="1716991" cy="2074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4173B-88A9-46AB-B112-E734AFA15FC4}">
      <dsp:nvSpPr>
        <dsp:cNvPr id="0" name=""/>
        <dsp:cNvSpPr/>
      </dsp:nvSpPr>
      <dsp:spPr>
        <a:xfrm>
          <a:off x="934636" y="1731937"/>
          <a:ext cx="2304603" cy="1382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Любые организации и индивидуальные предприниматели</a:t>
          </a:r>
          <a:endParaRPr lang="ru-RU" sz="1400" kern="1200" dirty="0"/>
        </a:p>
      </dsp:txBody>
      <dsp:txXfrm>
        <a:off x="975136" y="1772437"/>
        <a:ext cx="2223603" cy="1301762"/>
      </dsp:txXfrm>
    </dsp:sp>
    <dsp:sp modelId="{DD625A85-591A-4427-8548-0E42CC8EA3AF}">
      <dsp:nvSpPr>
        <dsp:cNvPr id="0" name=""/>
        <dsp:cNvSpPr/>
      </dsp:nvSpPr>
      <dsp:spPr>
        <a:xfrm>
          <a:off x="1407018" y="3696581"/>
          <a:ext cx="3053661" cy="2074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13630-5EAC-4431-A6C9-7BF94F9C2B05}">
      <dsp:nvSpPr>
        <dsp:cNvPr id="0" name=""/>
        <dsp:cNvSpPr/>
      </dsp:nvSpPr>
      <dsp:spPr>
        <a:xfrm>
          <a:off x="934636" y="3460390"/>
          <a:ext cx="2304603" cy="1382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Включение в систему по заявительному принципу</a:t>
          </a:r>
          <a:endParaRPr lang="ru-RU" sz="1400" kern="1200" dirty="0"/>
        </a:p>
      </dsp:txBody>
      <dsp:txXfrm>
        <a:off x="975136" y="3500890"/>
        <a:ext cx="2223603" cy="1301762"/>
      </dsp:txXfrm>
    </dsp:sp>
    <dsp:sp modelId="{2909094E-424D-485C-A42B-AA7CAF580803}">
      <dsp:nvSpPr>
        <dsp:cNvPr id="0" name=""/>
        <dsp:cNvSpPr/>
      </dsp:nvSpPr>
      <dsp:spPr>
        <a:xfrm rot="16200000">
          <a:off x="3607914" y="2832355"/>
          <a:ext cx="1716991" cy="2074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B6CA1-582C-492B-8F54-329F52FDFDE8}">
      <dsp:nvSpPr>
        <dsp:cNvPr id="0" name=""/>
        <dsp:cNvSpPr/>
      </dsp:nvSpPr>
      <dsp:spPr>
        <a:xfrm>
          <a:off x="3999759" y="3460390"/>
          <a:ext cx="2304603" cy="1382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Качественное обновление содержания и технологий образовательных программ</a:t>
          </a:r>
          <a:endParaRPr lang="ru-RU" sz="1400" kern="1200" dirty="0"/>
        </a:p>
      </dsp:txBody>
      <dsp:txXfrm>
        <a:off x="4040259" y="3500890"/>
        <a:ext cx="2223603" cy="1301762"/>
      </dsp:txXfrm>
    </dsp:sp>
    <dsp:sp modelId="{CCBC7813-93CD-49C0-B65B-1BB12B1BDCC9}">
      <dsp:nvSpPr>
        <dsp:cNvPr id="0" name=""/>
        <dsp:cNvSpPr/>
      </dsp:nvSpPr>
      <dsp:spPr>
        <a:xfrm rot="16200000">
          <a:off x="3607914" y="1103902"/>
          <a:ext cx="1716991" cy="20741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AC8B3-A535-4B6F-8B1C-B2C962D7C5DB}">
      <dsp:nvSpPr>
        <dsp:cNvPr id="0" name=""/>
        <dsp:cNvSpPr/>
      </dsp:nvSpPr>
      <dsp:spPr>
        <a:xfrm>
          <a:off x="3999759" y="1731937"/>
          <a:ext cx="2304603" cy="1382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Единый принцип финансирования программ за счет сертификата закреплен нормативно</a:t>
          </a:r>
          <a:endParaRPr lang="ru-RU" sz="1400" kern="1200" dirty="0"/>
        </a:p>
      </dsp:txBody>
      <dsp:txXfrm>
        <a:off x="4040259" y="1772437"/>
        <a:ext cx="2223603" cy="1301762"/>
      </dsp:txXfrm>
    </dsp:sp>
    <dsp:sp modelId="{F489A662-700A-4C45-B4A8-C9210058FFB6}">
      <dsp:nvSpPr>
        <dsp:cNvPr id="0" name=""/>
        <dsp:cNvSpPr/>
      </dsp:nvSpPr>
      <dsp:spPr>
        <a:xfrm>
          <a:off x="3999759" y="3485"/>
          <a:ext cx="2304603" cy="1382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Отсутствуют преференции для отдельных видов поставщиков</a:t>
          </a:r>
          <a:endParaRPr lang="ru-RU" sz="1400" kern="1200" dirty="0"/>
        </a:p>
      </dsp:txBody>
      <dsp:txXfrm>
        <a:off x="4040259" y="43985"/>
        <a:ext cx="2223603" cy="13017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6C984-45CA-47D4-8E55-50398C452DE1}">
      <dsp:nvSpPr>
        <dsp:cNvPr id="0" name=""/>
        <dsp:cNvSpPr/>
      </dsp:nvSpPr>
      <dsp:spPr>
        <a:xfrm>
          <a:off x="735379" y="1324067"/>
          <a:ext cx="3633470" cy="3228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2BF7F-2731-41B3-912A-5D96A5785227}">
      <dsp:nvSpPr>
        <dsp:cNvPr id="0" name=""/>
        <dsp:cNvSpPr/>
      </dsp:nvSpPr>
      <dsp:spPr>
        <a:xfrm>
          <a:off x="0" y="956377"/>
          <a:ext cx="3587687" cy="2152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Наличие возможности получения дополнительного образования детей на основе сертификата у любого исполнителя, включенного в реестр</a:t>
          </a:r>
          <a:endParaRPr lang="ru-RU" sz="1700" kern="1200" dirty="0"/>
        </a:p>
      </dsp:txBody>
      <dsp:txXfrm>
        <a:off x="63048" y="1019425"/>
        <a:ext cx="3461591" cy="2026516"/>
      </dsp:txXfrm>
    </dsp:sp>
    <dsp:sp modelId="{7151E952-55CF-47BB-A7F4-74F9D6BDE48B}">
      <dsp:nvSpPr>
        <dsp:cNvPr id="0" name=""/>
        <dsp:cNvSpPr/>
      </dsp:nvSpPr>
      <dsp:spPr>
        <a:xfrm>
          <a:off x="3651312" y="956377"/>
          <a:ext cx="3587687" cy="2152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Система персонифицированного финансирования обеспечивает не только возможность направления средств исполнителю, но и перенаправления средств вслед за изменением его выбора</a:t>
          </a:r>
          <a:endParaRPr lang="ru-RU" sz="1700" kern="1200" dirty="0"/>
        </a:p>
      </dsp:txBody>
      <dsp:txXfrm>
        <a:off x="3714360" y="1019425"/>
        <a:ext cx="3461591" cy="2026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1187624" y="0"/>
            <a:ext cx="7956376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224137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57D02D3-CF4E-475A-A513-BED980511C73}" type="datetimeFigureOut">
              <a:rPr lang="ru-RU" smtClean="0"/>
              <a:t>20.08.2019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9A23F2-4BAC-4FAB-BD98-75BD49A4E0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908720"/>
            <a:ext cx="7416824" cy="3888432"/>
          </a:xfrm>
        </p:spPr>
        <p:txBody>
          <a:bodyPr anchor="t">
            <a:normAutofit/>
          </a:bodyPr>
          <a:lstStyle/>
          <a:p>
            <a:r>
              <a:rPr lang="ru-RU" sz="4000" b="1" dirty="0" smtClean="0">
                <a:ln w="500"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</a:t>
            </a:r>
            <a:r>
              <a:rPr lang="ru-RU" sz="4000" b="1" dirty="0">
                <a:ln w="500"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персонифицированного </a:t>
            </a:r>
            <a:br>
              <a:rPr lang="ru-RU" sz="4000" b="1" dirty="0">
                <a:ln w="500"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ln w="500"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финансирования дополнительного образования </a:t>
            </a:r>
            <a:r>
              <a:rPr lang="ru-RU" sz="4000" b="1" dirty="0" smtClean="0">
                <a:ln w="500"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на основе сертификатов</a:t>
            </a:r>
            <a:endParaRPr lang="ru-RU" sz="4000" dirty="0">
              <a:ln w="500"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157192"/>
            <a:ext cx="6400800" cy="1201688"/>
          </a:xfrm>
        </p:spPr>
        <p:txBody>
          <a:bodyPr/>
          <a:lstStyle/>
          <a:p>
            <a:r>
              <a:rPr lang="ru-RU" dirty="0" err="1" smtClean="0"/>
              <a:t>Пинская</a:t>
            </a:r>
            <a:r>
              <a:rPr lang="ru-RU" dirty="0" smtClean="0"/>
              <a:t> Е.О., заместитель министра образования и науки Самарской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3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принципы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Равный </a:t>
            </a:r>
            <a:r>
              <a:rPr lang="ru-RU" dirty="0"/>
              <a:t>и свободный доступ детей </a:t>
            </a:r>
            <a:r>
              <a:rPr lang="ru-RU" dirty="0" smtClean="0"/>
              <a:t>к </a:t>
            </a:r>
            <a:r>
              <a:rPr lang="ru-RU" dirty="0"/>
              <a:t>получению сертификата </a:t>
            </a:r>
            <a:endParaRPr lang="ru-RU" dirty="0" smtClean="0"/>
          </a:p>
          <a:p>
            <a:pPr fontAlgn="base"/>
            <a:r>
              <a:rPr lang="ru-RU" dirty="0" smtClean="0"/>
              <a:t>Свобода </a:t>
            </a:r>
            <a:r>
              <a:rPr lang="ru-RU" dirty="0"/>
              <a:t>выбора ребенком и его семьей любой дополнительной общеобразовательной программы, реализуемой на территории </a:t>
            </a:r>
            <a:r>
              <a:rPr lang="ru-RU" dirty="0" smtClean="0"/>
              <a:t>региона</a:t>
            </a:r>
            <a:endParaRPr lang="ru-RU" dirty="0"/>
          </a:p>
          <a:p>
            <a:pPr fontAlgn="base"/>
            <a:r>
              <a:rPr lang="ru-RU" dirty="0" smtClean="0"/>
              <a:t>Право </a:t>
            </a:r>
            <a:r>
              <a:rPr lang="ru-RU" dirty="0"/>
              <a:t>ребенка в любой момент поступить </a:t>
            </a:r>
            <a:r>
              <a:rPr lang="ru-RU" dirty="0" smtClean="0"/>
              <a:t>на </a:t>
            </a:r>
            <a:r>
              <a:rPr lang="ru-RU" dirty="0"/>
              <a:t>обучение или сменить </a:t>
            </a:r>
            <a:r>
              <a:rPr lang="ru-RU" dirty="0" smtClean="0"/>
              <a:t>программу</a:t>
            </a:r>
          </a:p>
          <a:p>
            <a:pPr lvl="1" fontAlgn="base"/>
            <a:r>
              <a:rPr lang="ru-RU" dirty="0" smtClean="0"/>
              <a:t>понятный </a:t>
            </a:r>
            <a:r>
              <a:rPr lang="ru-RU" dirty="0"/>
              <a:t>и </a:t>
            </a:r>
            <a:r>
              <a:rPr lang="ru-RU" dirty="0" smtClean="0"/>
              <a:t>прозрачный механизм </a:t>
            </a:r>
            <a:r>
              <a:rPr lang="ru-RU" dirty="0"/>
              <a:t>изменения </a:t>
            </a:r>
            <a:r>
              <a:rPr lang="ru-RU" dirty="0" smtClean="0"/>
              <a:t>выбора </a:t>
            </a:r>
            <a:r>
              <a:rPr lang="ru-RU" dirty="0"/>
              <a:t>в рамках одной организации или между разными </a:t>
            </a:r>
            <a:r>
              <a:rPr lang="ru-RU" dirty="0" smtClean="0"/>
              <a:t>организациями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9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принципы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521317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Доступность получения </a:t>
            </a:r>
            <a:r>
              <a:rPr lang="ru-RU" dirty="0"/>
              <a:t>информации </a:t>
            </a:r>
            <a:endParaRPr lang="ru-RU" dirty="0" smtClean="0"/>
          </a:p>
          <a:p>
            <a:pPr lvl="1" fontAlgn="base"/>
            <a:r>
              <a:rPr lang="ru-RU" dirty="0" smtClean="0"/>
              <a:t>о </a:t>
            </a:r>
            <a:r>
              <a:rPr lang="ru-RU" dirty="0"/>
              <a:t>порядке </a:t>
            </a:r>
            <a:r>
              <a:rPr lang="ru-RU" dirty="0" smtClean="0"/>
              <a:t>использования сертификатов</a:t>
            </a:r>
            <a:r>
              <a:rPr lang="ru-RU" dirty="0"/>
              <a:t>, </a:t>
            </a:r>
            <a:endParaRPr lang="ru-RU" dirty="0" smtClean="0"/>
          </a:p>
          <a:p>
            <a:pPr lvl="1" fontAlgn="base"/>
            <a:r>
              <a:rPr lang="ru-RU" dirty="0" smtClean="0"/>
              <a:t>о перечне </a:t>
            </a:r>
            <a:r>
              <a:rPr lang="ru-RU" dirty="0"/>
              <a:t>исполнителей образовательных услуг и </a:t>
            </a:r>
            <a:r>
              <a:rPr lang="ru-RU" dirty="0" smtClean="0"/>
              <a:t>программах</a:t>
            </a:r>
            <a:r>
              <a:rPr lang="ru-RU" dirty="0"/>
              <a:t>, </a:t>
            </a:r>
            <a:endParaRPr lang="ru-RU" dirty="0" smtClean="0"/>
          </a:p>
          <a:p>
            <a:pPr lvl="1" fontAlgn="base"/>
            <a:r>
              <a:rPr lang="ru-RU" dirty="0"/>
              <a:t>о</a:t>
            </a:r>
            <a:r>
              <a:rPr lang="ru-RU" dirty="0" smtClean="0"/>
              <a:t> иных </a:t>
            </a:r>
            <a:r>
              <a:rPr lang="ru-RU" dirty="0"/>
              <a:t>параметрах функционирования системы персонифицированного </a:t>
            </a:r>
            <a:r>
              <a:rPr lang="ru-RU" dirty="0" smtClean="0"/>
              <a:t>финансирования</a:t>
            </a:r>
            <a:endParaRPr lang="ru-RU" dirty="0"/>
          </a:p>
          <a:p>
            <a:pPr fontAlgn="base"/>
            <a:r>
              <a:rPr lang="ru-RU" dirty="0" smtClean="0"/>
              <a:t>Равный </a:t>
            </a:r>
            <a:r>
              <a:rPr lang="ru-RU" dirty="0"/>
              <a:t>доступ исполнителей образовательных услуг </a:t>
            </a:r>
            <a:r>
              <a:rPr lang="ru-RU" dirty="0" smtClean="0"/>
              <a:t>к системе персонифицированного финансирования </a:t>
            </a:r>
            <a:r>
              <a:rPr lang="ru-RU" dirty="0" smtClean="0"/>
              <a:t>независимо </a:t>
            </a:r>
            <a:r>
              <a:rPr lang="ru-RU" dirty="0"/>
              <a:t>от организационно-правовой </a:t>
            </a:r>
            <a:r>
              <a:rPr lang="ru-RU" dirty="0" smtClean="0"/>
              <a:t>формы</a:t>
            </a:r>
            <a:endParaRPr lang="ru-RU" dirty="0"/>
          </a:p>
          <a:p>
            <a:pPr fontAlgn="base"/>
            <a:r>
              <a:rPr lang="ru-RU" dirty="0" smtClean="0"/>
              <a:t>Наличие </a:t>
            </a:r>
            <a:r>
              <a:rPr lang="ru-RU" dirty="0"/>
              <a:t>понятного и прозрачного механизма финансового обеспечения </a:t>
            </a:r>
            <a:endParaRPr lang="ru-RU" dirty="0" smtClean="0"/>
          </a:p>
          <a:p>
            <a:pPr fontAlgn="base"/>
            <a:r>
              <a:rPr lang="ru-RU" dirty="0" smtClean="0"/>
              <a:t>Персональная принадлежность сертификата</a:t>
            </a:r>
            <a:r>
              <a:rPr lang="ru-RU" dirty="0"/>
              <a:t>, </a:t>
            </a:r>
            <a:r>
              <a:rPr lang="ru-RU" dirty="0" smtClean="0"/>
              <a:t>невозможность передачи </a:t>
            </a:r>
            <a:r>
              <a:rPr lang="ru-RU" dirty="0"/>
              <a:t>средств третьим </a:t>
            </a:r>
            <a:r>
              <a:rPr lang="ru-RU" dirty="0" smtClean="0"/>
              <a:t>лицам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87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Обеспечение </a:t>
            </a:r>
            <a:r>
              <a:rPr lang="ru-RU" dirty="0"/>
              <a:t>закрепления финансирования за ребенком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097871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508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Признаки, определяющие соответствие критерию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dirty="0"/>
              <a:t>Ведется реестр детей, обладающих сертификатом дополнительного </a:t>
            </a:r>
            <a:r>
              <a:rPr lang="ru-RU" dirty="0" smtClean="0"/>
              <a:t>образования</a:t>
            </a:r>
          </a:p>
          <a:p>
            <a:pPr lvl="0" fontAlgn="base"/>
            <a:r>
              <a:rPr lang="ru-RU" dirty="0" smtClean="0"/>
              <a:t>Объемы средств на </a:t>
            </a:r>
            <a:r>
              <a:rPr lang="ru-RU" dirty="0"/>
              <a:t>обеспечение </a:t>
            </a:r>
            <a:r>
              <a:rPr lang="ru-RU" dirty="0" smtClean="0"/>
              <a:t>сертификатов предусмотрены </a:t>
            </a:r>
            <a:r>
              <a:rPr lang="ru-RU" dirty="0"/>
              <a:t>в </a:t>
            </a:r>
            <a:r>
              <a:rPr lang="ru-RU" dirty="0" smtClean="0"/>
              <a:t>бюджете, установлены </a:t>
            </a:r>
            <a:r>
              <a:rPr lang="ru-RU" dirty="0"/>
              <a:t>правовым </a:t>
            </a:r>
            <a:r>
              <a:rPr lang="ru-RU" dirty="0" smtClean="0"/>
              <a:t>актом</a:t>
            </a:r>
            <a:endParaRPr lang="ru-RU" dirty="0"/>
          </a:p>
          <a:p>
            <a:r>
              <a:rPr lang="ru-RU" dirty="0"/>
              <a:t>Объем (размер) обеспечения, предусмотренного сертификатами, для детей одной категории не </a:t>
            </a:r>
            <a:r>
              <a:rPr lang="ru-RU" dirty="0" smtClean="0"/>
              <a:t>различается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39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Обеспечение конкуренции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895150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26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Признаки, определяющие соответствие критерию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ru-RU" dirty="0"/>
              <a:t>Соблюдается заявительный принцип включения поставщиков образовательных услуг в систему. </a:t>
            </a:r>
            <a:r>
              <a:rPr lang="ru-RU" dirty="0" smtClean="0"/>
              <a:t>Работает навигатор дополнительного образования</a:t>
            </a:r>
            <a:endParaRPr lang="ru-RU" dirty="0"/>
          </a:p>
          <a:p>
            <a:pPr lvl="0" fontAlgn="base"/>
            <a:r>
              <a:rPr lang="ru-RU" dirty="0"/>
              <a:t>Для всех поставщиков образовательных услуг установлен единый порядок включения в </a:t>
            </a:r>
            <a:r>
              <a:rPr lang="ru-RU" dirty="0" smtClean="0"/>
              <a:t>систему</a:t>
            </a:r>
            <a:endParaRPr lang="ru-RU" dirty="0"/>
          </a:p>
          <a:p>
            <a:pPr lvl="0" fontAlgn="base"/>
            <a:r>
              <a:rPr lang="ru-RU" dirty="0" smtClean="0"/>
              <a:t>Включение </a:t>
            </a:r>
            <a:r>
              <a:rPr lang="ru-RU" dirty="0"/>
              <a:t>поставщика </a:t>
            </a:r>
            <a:r>
              <a:rPr lang="ru-RU" dirty="0" smtClean="0"/>
              <a:t>в реестр автоматически </a:t>
            </a:r>
            <a:r>
              <a:rPr lang="ru-RU" dirty="0"/>
              <a:t>определяет его право на зачисление детей на обучение по сертификатам и получение соответствующего финансового </a:t>
            </a:r>
            <a:r>
              <a:rPr lang="ru-RU" dirty="0" smtClean="0"/>
              <a:t>обеспечения</a:t>
            </a:r>
          </a:p>
          <a:p>
            <a:pPr lvl="0" fontAlgn="base"/>
            <a:r>
              <a:rPr lang="ru-RU" dirty="0" smtClean="0"/>
              <a:t>Для </a:t>
            </a:r>
            <a:r>
              <a:rPr lang="ru-RU" dirty="0"/>
              <a:t>однородных образовательных программ поставщиками образовательных услуг устанавливаются однородные нормативы </a:t>
            </a:r>
            <a:r>
              <a:rPr lang="ru-RU" dirty="0" smtClean="0"/>
              <a:t>финансового обеспечения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98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Предоставление сертификата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991831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660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Признаки, определяющие соответствие критерию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5069160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ru-RU" dirty="0"/>
              <a:t>Предусматривается возможность изменения ребенком осваиваемой им образовательной программы (периодичность определена и нормативно закреплена</a:t>
            </a:r>
            <a:r>
              <a:rPr lang="ru-RU" dirty="0" smtClean="0"/>
              <a:t>)</a:t>
            </a:r>
            <a:endParaRPr lang="ru-RU" dirty="0"/>
          </a:p>
          <a:p>
            <a:pPr lvl="0" fontAlgn="base"/>
            <a:r>
              <a:rPr lang="ru-RU" dirty="0"/>
              <a:t>Набор детей может осуществляться организацией </a:t>
            </a:r>
            <a:r>
              <a:rPr lang="ru-RU" dirty="0" smtClean="0"/>
              <a:t>постоянно при наличии вакансий </a:t>
            </a:r>
          </a:p>
          <a:p>
            <a:pPr lvl="0" fontAlgn="base"/>
            <a:r>
              <a:rPr lang="ru-RU" dirty="0" smtClean="0"/>
              <a:t>Родители детей </a:t>
            </a:r>
            <a:r>
              <a:rPr lang="ru-RU" dirty="0"/>
              <a:t>свободны в принятии решений об изменении места и/или программы обучения с соответствующим "переносом" </a:t>
            </a:r>
            <a:r>
              <a:rPr lang="ru-RU" dirty="0" smtClean="0"/>
              <a:t>сертификата</a:t>
            </a:r>
            <a:endParaRPr lang="ru-RU" dirty="0"/>
          </a:p>
          <a:p>
            <a:pPr lvl="0" fontAlgn="base"/>
            <a:r>
              <a:rPr lang="ru-RU" dirty="0"/>
              <a:t>Порядок финансового обеспечения </a:t>
            </a:r>
            <a:r>
              <a:rPr lang="ru-RU" dirty="0" smtClean="0"/>
              <a:t>сертификата предусматривает расчет </a:t>
            </a:r>
            <a:r>
              <a:rPr lang="ru-RU" dirty="0"/>
              <a:t>объема оплаты услуг в зависимости от фактического объема оказанных </a:t>
            </a:r>
            <a:r>
              <a:rPr lang="ru-RU" dirty="0" smtClean="0"/>
              <a:t>услуг</a:t>
            </a:r>
          </a:p>
          <a:p>
            <a:pPr lvl="0" fontAlgn="base"/>
            <a:r>
              <a:rPr lang="ru-RU" dirty="0" smtClean="0"/>
              <a:t>Отсутствует </a:t>
            </a:r>
            <a:r>
              <a:rPr lang="ru-RU" dirty="0"/>
              <a:t>"квотирование" по поставщикам </a:t>
            </a:r>
            <a:r>
              <a:rPr lang="ru-RU" dirty="0" smtClean="0"/>
              <a:t>услуг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840</TotalTime>
  <Words>424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Система персонифицированного  финансирования дополнительного образования детей на основе сертификатов</vt:lpstr>
      <vt:lpstr>Основные принципы </vt:lpstr>
      <vt:lpstr>Основные принципы </vt:lpstr>
      <vt:lpstr>Обеспечение закрепления финансирования за ребенком</vt:lpstr>
      <vt:lpstr>Признаки, определяющие соответствие критерию</vt:lpstr>
      <vt:lpstr>Обеспечение конкуренции</vt:lpstr>
      <vt:lpstr>Признаки, определяющие соответствие критерию</vt:lpstr>
      <vt:lpstr>Предоставление сертификата</vt:lpstr>
      <vt:lpstr>Признаки, определяющие соответствие критерию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персонифицированного  финансирования дополнительного образования детей на основе сертификатов</dc:title>
  <dc:creator>Елена Пинская</dc:creator>
  <cp:lastModifiedBy>Елена Пинская</cp:lastModifiedBy>
  <cp:revision>12</cp:revision>
  <dcterms:created xsi:type="dcterms:W3CDTF">2019-08-20T18:09:49Z</dcterms:created>
  <dcterms:modified xsi:type="dcterms:W3CDTF">2019-08-21T08:10:07Z</dcterms:modified>
</cp:coreProperties>
</file>